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xlsx" ContentType="application/vnd.openxmlformats-officedocument.spreadsheetml.sheet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5" r:id="rId1"/>
  </p:sldMasterIdLst>
  <p:notesMasterIdLst>
    <p:notesMasterId r:id="rId6"/>
  </p:notesMasterIdLst>
  <p:handoutMasterIdLst>
    <p:handoutMasterId r:id="rId7"/>
  </p:handoutMasterIdLst>
  <p:sldIdLst>
    <p:sldId id="267" r:id="rId2"/>
    <p:sldId id="271" r:id="rId3"/>
    <p:sldId id="269" r:id="rId4"/>
    <p:sldId id="276" r:id="rId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88BE"/>
    <a:srgbClr val="AA2733"/>
    <a:srgbClr val="89C14E"/>
    <a:srgbClr val="68297A"/>
    <a:srgbClr val="F2AF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135"/>
    <p:restoredTop sz="89403"/>
  </p:normalViewPr>
  <p:slideViewPr>
    <p:cSldViewPr snapToGrid="0" snapToObjects="1">
      <p:cViewPr>
        <p:scale>
          <a:sx n="89" d="100"/>
          <a:sy n="89" d="100"/>
        </p:scale>
        <p:origin x="1376" y="9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99" d="100"/>
          <a:sy n="99" d="100"/>
        </p:scale>
        <p:origin x="4056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shade val="58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>
                  <a:shade val="86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2">
                  <a:tint val="86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2">
                  <a:tint val="58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E7AE2-D585-7543-B22F-CA8891E6BCD5}" type="datetimeFigureOut">
              <a:rPr lang="en-US" smtClean="0"/>
              <a:t>3/24/17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EBD013-2697-C447-B2DA-5BF3C32271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9787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093A9F-1734-4542-B2F8-5B79872BA72D}" type="datetimeFigureOut">
              <a:rPr lang="en-US" smtClean="0"/>
              <a:t>3/24/17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184222-38FE-C047-8A77-8F2FFCC5A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23673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84222-38FE-C047-8A77-8F2FFCC5A56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891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4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EdV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b="22206"/>
          <a:stretch/>
        </p:blipFill>
        <p:spPr>
          <a:xfrm>
            <a:off x="1" y="0"/>
            <a:ext cx="9144000" cy="5029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846"/>
          <a:stretch/>
        </p:blipFill>
        <p:spPr>
          <a:xfrm>
            <a:off x="0" y="0"/>
            <a:ext cx="9144000" cy="1496782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0" y="4385932"/>
            <a:ext cx="9144000" cy="7575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3" name="Content Placeholder 6"/>
          <p:cNvSpPr>
            <a:spLocks noGrp="1"/>
          </p:cNvSpPr>
          <p:nvPr>
            <p:ph sz="quarter" idx="11" hasCustomPrompt="1"/>
          </p:nvPr>
        </p:nvSpPr>
        <p:spPr>
          <a:xfrm>
            <a:off x="259571" y="352077"/>
            <a:ext cx="6209415" cy="625064"/>
          </a:xfrm>
          <a:prstGeom prst="rect">
            <a:avLst/>
          </a:prstGeom>
        </p:spPr>
        <p:txBody>
          <a:bodyPr anchor="b" anchorCtr="0"/>
          <a:lstStyle>
            <a:lvl1pPr marL="0" marR="0" indent="0" algn="l" defTabSz="514338" rtl="0" eaLnBrk="1" fontAlgn="auto" latinLnBrk="0" hangingPunct="1">
              <a:lnSpc>
                <a:spcPct val="60000"/>
              </a:lnSpc>
              <a:spcBef>
                <a:spcPts val="339"/>
              </a:spcBef>
              <a:spcAft>
                <a:spcPts val="339"/>
              </a:spcAft>
              <a:buClrTx/>
              <a:buSzTx/>
              <a:buFontTx/>
              <a:buNone/>
              <a:tabLst/>
              <a:defRPr sz="2000" b="1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>
              <a:lnSpc>
                <a:spcPct val="90000"/>
              </a:lnSpc>
            </a:pPr>
            <a:r>
              <a:rPr lang="en-US" dirty="0" smtClean="0"/>
              <a:t>I WILL PUT MY OWN HEADING HERE </a:t>
            </a:r>
            <a:br>
              <a:rPr lang="en-US" dirty="0" smtClean="0"/>
            </a:br>
            <a:r>
              <a:rPr lang="en-US" dirty="0" smtClean="0"/>
              <a:t>IN ARIAL REGULAR CAPITALS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57" r="72445"/>
          <a:stretch/>
        </p:blipFill>
        <p:spPr>
          <a:xfrm>
            <a:off x="0" y="1496782"/>
            <a:ext cx="1713711" cy="3646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797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77208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969054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4209040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575035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4531476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736964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0640064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6962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32454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2031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EdVic and Dep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6713535" y="4784932"/>
            <a:ext cx="2293380" cy="228939"/>
          </a:xfrm>
          <a:prstGeom prst="rect">
            <a:avLst/>
          </a:prstGeom>
        </p:spPr>
        <p:txBody>
          <a:bodyPr vert="horz" lIns="51435" tIns="25719" rIns="51435" bIns="25719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88D943-D993-4647-B54A-A5F9D6D17A77}" type="slidenum">
              <a:rPr lang="en-US" sz="675" smtClean="0">
                <a:solidFill>
                  <a:schemeClr val="tx1"/>
                </a:solidFill>
              </a:rPr>
              <a:pPr/>
              <a:t>‹#›</a:t>
            </a:fld>
            <a:endParaRPr lang="en-US" sz="675" dirty="0">
              <a:solidFill>
                <a:schemeClr val="tx1"/>
              </a:solidFill>
            </a:endParaRPr>
          </a:p>
        </p:txBody>
      </p:sp>
      <p:sp>
        <p:nvSpPr>
          <p:cNvPr id="16" name="Content Placeholder 6"/>
          <p:cNvSpPr>
            <a:spLocks noGrp="1"/>
          </p:cNvSpPr>
          <p:nvPr>
            <p:ph sz="quarter" idx="10" hasCustomPrompt="1"/>
          </p:nvPr>
        </p:nvSpPr>
        <p:spPr>
          <a:xfrm>
            <a:off x="340965" y="1146178"/>
            <a:ext cx="8438827" cy="3388635"/>
          </a:xfrm>
          <a:prstGeom prst="rect">
            <a:avLst/>
          </a:prstGeom>
        </p:spPr>
        <p:txBody>
          <a:bodyPr/>
          <a:lstStyle>
            <a:lvl1pPr marL="128585" marR="0" indent="-128585" algn="l" defTabSz="514338" rtl="0" eaLnBrk="1" fontAlgn="auto" latinLnBrk="0" hangingPunct="1">
              <a:lnSpc>
                <a:spcPct val="90000"/>
              </a:lnSpc>
              <a:spcBef>
                <a:spcPts val="339"/>
              </a:spcBef>
              <a:spcAft>
                <a:spcPts val="339"/>
              </a:spcAft>
              <a:buClrTx/>
              <a:buSzTx/>
              <a:buFont typeface="Arial" panose="020B0604020202020204" pitchFamily="34" charset="0"/>
              <a:buChar char="•"/>
              <a:tabLst/>
              <a:defRPr sz="788">
                <a:solidFill>
                  <a:schemeClr val="bg2">
                    <a:lumMod val="10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spcBef>
                <a:spcPts val="339"/>
              </a:spcBef>
              <a:spcAft>
                <a:spcPts val="339"/>
              </a:spcAft>
              <a:defRPr sz="788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spcBef>
                <a:spcPts val="339"/>
              </a:spcBef>
              <a:spcAft>
                <a:spcPts val="339"/>
              </a:spcAft>
              <a:defRPr sz="788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spcBef>
                <a:spcPts val="339"/>
              </a:spcBef>
              <a:spcAft>
                <a:spcPts val="339"/>
              </a:spcAft>
              <a:defRPr sz="788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spcBef>
                <a:spcPts val="339"/>
              </a:spcBef>
              <a:spcAft>
                <a:spcPts val="339"/>
              </a:spcAft>
              <a:defRPr sz="788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r>
              <a:rPr lang="en-US" dirty="0" smtClean="0"/>
              <a:t>I will add my own sentence case dot point here. I will add my own sentence case dot point here. Using Arial Regular, 14pt, sentence case.</a:t>
            </a:r>
          </a:p>
          <a:p>
            <a:r>
              <a:rPr lang="en-US" dirty="0" smtClean="0"/>
              <a:t>I will add my second point here</a:t>
            </a:r>
          </a:p>
          <a:p>
            <a:r>
              <a:rPr lang="en-US" dirty="0" smtClean="0"/>
              <a:t>I will add my third point here.</a:t>
            </a:r>
          </a:p>
          <a:p>
            <a:r>
              <a:rPr lang="en-US" dirty="0" smtClean="0"/>
              <a:t>And so on</a:t>
            </a:r>
            <a:r>
              <a:rPr lang="is-IS" dirty="0" smtClean="0"/>
              <a:t>….</a:t>
            </a:r>
            <a:endParaRPr lang="en-US" dirty="0" smtClean="0"/>
          </a:p>
        </p:txBody>
      </p:sp>
      <p:sp>
        <p:nvSpPr>
          <p:cNvPr id="1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340965" y="246461"/>
            <a:ext cx="8438827" cy="72067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spcBef>
                <a:spcPts val="339"/>
              </a:spcBef>
              <a:spcAft>
                <a:spcPts val="339"/>
              </a:spcAft>
              <a:buFontTx/>
              <a:buNone/>
              <a:defRPr sz="200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r>
              <a:rPr lang="en-US" dirty="0" smtClean="0"/>
              <a:t>I WILL PUT MY OWN SUB HEADING HERE IN ARIAL REGULAR CAPITALS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485" y="4636116"/>
            <a:ext cx="2151455" cy="315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4608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05752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15683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66644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7308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EdVic and De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6713535" y="4784932"/>
            <a:ext cx="2293380" cy="228939"/>
          </a:xfrm>
          <a:prstGeom prst="rect">
            <a:avLst/>
          </a:prstGeom>
        </p:spPr>
        <p:txBody>
          <a:bodyPr vert="horz" lIns="51435" tIns="25719" rIns="51435" bIns="25719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88D943-D993-4647-B54A-A5F9D6D17A77}" type="slidenum">
              <a:rPr lang="en-US" sz="675" smtClean="0">
                <a:solidFill>
                  <a:schemeClr val="tx1"/>
                </a:solidFill>
              </a:rPr>
              <a:pPr/>
              <a:t>‹#›</a:t>
            </a:fld>
            <a:endParaRPr lang="en-US" sz="675" dirty="0">
              <a:solidFill>
                <a:schemeClr val="tx1"/>
              </a:solidFill>
            </a:endParaRPr>
          </a:p>
        </p:txBody>
      </p:sp>
      <p:sp>
        <p:nvSpPr>
          <p:cNvPr id="1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340965" y="246461"/>
            <a:ext cx="8438827" cy="72067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spcBef>
                <a:spcPts val="339"/>
              </a:spcBef>
              <a:spcAft>
                <a:spcPts val="339"/>
              </a:spcAft>
              <a:buFontTx/>
              <a:buNone/>
              <a:defRPr sz="200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r>
              <a:rPr lang="en-US" dirty="0" smtClean="0"/>
              <a:t>I WILL PUT MY OWN DESCRIPTIVE TITLE HERE AND MY OWN GRAPHIC BELOW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485" y="4636116"/>
            <a:ext cx="2151455" cy="315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24519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EdVic and Dept Image Ed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3" r="19361"/>
          <a:stretch/>
        </p:blipFill>
        <p:spPr>
          <a:xfrm>
            <a:off x="3743846" y="-178"/>
            <a:ext cx="5414442" cy="5146952"/>
          </a:xfrm>
          <a:prstGeom prst="rect">
            <a:avLst/>
          </a:prstGeom>
          <a:ln>
            <a:noFill/>
          </a:ln>
        </p:spPr>
      </p:pic>
      <p:sp>
        <p:nvSpPr>
          <p:cNvPr id="25" name="Freeform 24"/>
          <p:cNvSpPr/>
          <p:nvPr userDrawn="1"/>
        </p:nvSpPr>
        <p:spPr>
          <a:xfrm>
            <a:off x="-243" y="-1"/>
            <a:ext cx="6184324" cy="5146775"/>
          </a:xfrm>
          <a:custGeom>
            <a:avLst/>
            <a:gdLst>
              <a:gd name="connsiteX0" fmla="*/ 12700 w 6769100"/>
              <a:gd name="connsiteY0" fmla="*/ 0 h 6908800"/>
              <a:gd name="connsiteX1" fmla="*/ 0 w 6769100"/>
              <a:gd name="connsiteY1" fmla="*/ 6908800 h 6908800"/>
              <a:gd name="connsiteX2" fmla="*/ 6769100 w 6769100"/>
              <a:gd name="connsiteY2" fmla="*/ 6870700 h 6908800"/>
              <a:gd name="connsiteX3" fmla="*/ 3568700 w 6769100"/>
              <a:gd name="connsiteY3" fmla="*/ 12700 h 6908800"/>
              <a:gd name="connsiteX4" fmla="*/ 12700 w 6769100"/>
              <a:gd name="connsiteY4" fmla="*/ 0 h 6908800"/>
              <a:gd name="connsiteX0" fmla="*/ 12700 w 6769100"/>
              <a:gd name="connsiteY0" fmla="*/ 0 h 6908800"/>
              <a:gd name="connsiteX1" fmla="*/ 0 w 6769100"/>
              <a:gd name="connsiteY1" fmla="*/ 6908800 h 6908800"/>
              <a:gd name="connsiteX2" fmla="*/ 6769100 w 6769100"/>
              <a:gd name="connsiteY2" fmla="*/ 6870700 h 6908800"/>
              <a:gd name="connsiteX3" fmla="*/ 4033396 w 6769100"/>
              <a:gd name="connsiteY3" fmla="*/ 1084433 h 6908800"/>
              <a:gd name="connsiteX4" fmla="*/ 12700 w 6769100"/>
              <a:gd name="connsiteY4" fmla="*/ 0 h 6908800"/>
              <a:gd name="connsiteX0" fmla="*/ 12700 w 6769100"/>
              <a:gd name="connsiteY0" fmla="*/ 0 h 6908800"/>
              <a:gd name="connsiteX1" fmla="*/ 0 w 6769100"/>
              <a:gd name="connsiteY1" fmla="*/ 6908800 h 6908800"/>
              <a:gd name="connsiteX2" fmla="*/ 6769100 w 6769100"/>
              <a:gd name="connsiteY2" fmla="*/ 6870700 h 6908800"/>
              <a:gd name="connsiteX3" fmla="*/ 12700 w 6769100"/>
              <a:gd name="connsiteY3" fmla="*/ 0 h 6908800"/>
              <a:gd name="connsiteX0" fmla="*/ 12700 w 6769100"/>
              <a:gd name="connsiteY0" fmla="*/ 125031 h 7033831"/>
              <a:gd name="connsiteX1" fmla="*/ 0 w 6769100"/>
              <a:gd name="connsiteY1" fmla="*/ 7033831 h 7033831"/>
              <a:gd name="connsiteX2" fmla="*/ 6769100 w 6769100"/>
              <a:gd name="connsiteY2" fmla="*/ 6995731 h 7033831"/>
              <a:gd name="connsiteX3" fmla="*/ 12700 w 6769100"/>
              <a:gd name="connsiteY3" fmla="*/ 125031 h 7033831"/>
              <a:gd name="connsiteX0" fmla="*/ 12700 w 6769100"/>
              <a:gd name="connsiteY0" fmla="*/ 0 h 6908800"/>
              <a:gd name="connsiteX1" fmla="*/ 0 w 6769100"/>
              <a:gd name="connsiteY1" fmla="*/ 6908800 h 6908800"/>
              <a:gd name="connsiteX2" fmla="*/ 6769100 w 6769100"/>
              <a:gd name="connsiteY2" fmla="*/ 6870700 h 6908800"/>
              <a:gd name="connsiteX3" fmla="*/ 12700 w 6769100"/>
              <a:gd name="connsiteY3" fmla="*/ 0 h 6908800"/>
              <a:gd name="connsiteX0" fmla="*/ 12700 w 6769100"/>
              <a:gd name="connsiteY0" fmla="*/ 0 h 6908800"/>
              <a:gd name="connsiteX1" fmla="*/ 0 w 6769100"/>
              <a:gd name="connsiteY1" fmla="*/ 6908800 h 6908800"/>
              <a:gd name="connsiteX2" fmla="*/ 6769100 w 6769100"/>
              <a:gd name="connsiteY2" fmla="*/ 6870700 h 6908800"/>
              <a:gd name="connsiteX3" fmla="*/ 12700 w 6769100"/>
              <a:gd name="connsiteY3" fmla="*/ 0 h 6908800"/>
              <a:gd name="connsiteX0" fmla="*/ 12700 w 7071152"/>
              <a:gd name="connsiteY0" fmla="*/ 0 h 6908800"/>
              <a:gd name="connsiteX1" fmla="*/ 0 w 7071152"/>
              <a:gd name="connsiteY1" fmla="*/ 6908800 h 6908800"/>
              <a:gd name="connsiteX2" fmla="*/ 7071152 w 7071152"/>
              <a:gd name="connsiteY2" fmla="*/ 6905272 h 6908800"/>
              <a:gd name="connsiteX3" fmla="*/ 12700 w 7071152"/>
              <a:gd name="connsiteY3" fmla="*/ 0 h 6908800"/>
              <a:gd name="connsiteX0" fmla="*/ 523866 w 7071152"/>
              <a:gd name="connsiteY0" fmla="*/ 0 h 5433726"/>
              <a:gd name="connsiteX1" fmla="*/ 0 w 7071152"/>
              <a:gd name="connsiteY1" fmla="*/ 5433726 h 5433726"/>
              <a:gd name="connsiteX2" fmla="*/ 7071152 w 7071152"/>
              <a:gd name="connsiteY2" fmla="*/ 5430198 h 5433726"/>
              <a:gd name="connsiteX3" fmla="*/ 523866 w 7071152"/>
              <a:gd name="connsiteY3" fmla="*/ 0 h 5433726"/>
              <a:gd name="connsiteX0" fmla="*/ 1361 w 7071430"/>
              <a:gd name="connsiteY0" fmla="*/ 0 h 5825542"/>
              <a:gd name="connsiteX1" fmla="*/ 278 w 7071430"/>
              <a:gd name="connsiteY1" fmla="*/ 5825542 h 5825542"/>
              <a:gd name="connsiteX2" fmla="*/ 7071430 w 7071430"/>
              <a:gd name="connsiteY2" fmla="*/ 5822014 h 5825542"/>
              <a:gd name="connsiteX3" fmla="*/ 1361 w 7071430"/>
              <a:gd name="connsiteY3" fmla="*/ 0 h 5825542"/>
              <a:gd name="connsiteX0" fmla="*/ 1361 w 7071430"/>
              <a:gd name="connsiteY0" fmla="*/ 0 h 5825542"/>
              <a:gd name="connsiteX1" fmla="*/ 278 w 7071430"/>
              <a:gd name="connsiteY1" fmla="*/ 5825542 h 5825542"/>
              <a:gd name="connsiteX2" fmla="*/ 7071430 w 7071430"/>
              <a:gd name="connsiteY2" fmla="*/ 5822014 h 5825542"/>
              <a:gd name="connsiteX3" fmla="*/ 1361 w 7071430"/>
              <a:gd name="connsiteY3" fmla="*/ 0 h 5825542"/>
              <a:gd name="connsiteX0" fmla="*/ 1361 w 7071430"/>
              <a:gd name="connsiteY0" fmla="*/ 0 h 5825542"/>
              <a:gd name="connsiteX1" fmla="*/ 278 w 7071430"/>
              <a:gd name="connsiteY1" fmla="*/ 5825542 h 5825542"/>
              <a:gd name="connsiteX2" fmla="*/ 7071430 w 7071430"/>
              <a:gd name="connsiteY2" fmla="*/ 5822014 h 5825542"/>
              <a:gd name="connsiteX3" fmla="*/ 1545391 w 7071430"/>
              <a:gd name="connsiteY3" fmla="*/ 1255438 h 5825542"/>
              <a:gd name="connsiteX4" fmla="*/ 1361 w 7071430"/>
              <a:gd name="connsiteY4" fmla="*/ 0 h 5825542"/>
              <a:gd name="connsiteX0" fmla="*/ 1361 w 7071430"/>
              <a:gd name="connsiteY0" fmla="*/ 0 h 5825542"/>
              <a:gd name="connsiteX1" fmla="*/ 278 w 7071430"/>
              <a:gd name="connsiteY1" fmla="*/ 5825542 h 5825542"/>
              <a:gd name="connsiteX2" fmla="*/ 7071430 w 7071430"/>
              <a:gd name="connsiteY2" fmla="*/ 5822014 h 5825542"/>
              <a:gd name="connsiteX3" fmla="*/ 2126261 w 7071430"/>
              <a:gd name="connsiteY3" fmla="*/ 921241 h 5825542"/>
              <a:gd name="connsiteX4" fmla="*/ 1361 w 7071430"/>
              <a:gd name="connsiteY4" fmla="*/ 0 h 5825542"/>
              <a:gd name="connsiteX0" fmla="*/ 1361 w 7071430"/>
              <a:gd name="connsiteY0" fmla="*/ 12203 h 5837745"/>
              <a:gd name="connsiteX1" fmla="*/ 278 w 7071430"/>
              <a:gd name="connsiteY1" fmla="*/ 5837745 h 5837745"/>
              <a:gd name="connsiteX2" fmla="*/ 7071430 w 7071430"/>
              <a:gd name="connsiteY2" fmla="*/ 5834217 h 5837745"/>
              <a:gd name="connsiteX3" fmla="*/ 4310331 w 7071430"/>
              <a:gd name="connsiteY3" fmla="*/ 0 h 5837745"/>
              <a:gd name="connsiteX4" fmla="*/ 1361 w 7071430"/>
              <a:gd name="connsiteY4" fmla="*/ 12203 h 5837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1430" h="5837745">
                <a:moveTo>
                  <a:pt x="1361" y="12203"/>
                </a:moveTo>
                <a:cubicBezTo>
                  <a:pt x="-2872" y="2315136"/>
                  <a:pt x="4511" y="3534812"/>
                  <a:pt x="278" y="5837745"/>
                </a:cubicBezTo>
                <a:lnTo>
                  <a:pt x="7071430" y="5834217"/>
                </a:lnTo>
                <a:lnTo>
                  <a:pt x="4310331" y="0"/>
                </a:lnTo>
                <a:lnTo>
                  <a:pt x="1361" y="122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6"/>
          <p:cNvSpPr>
            <a:spLocks noGrp="1"/>
          </p:cNvSpPr>
          <p:nvPr>
            <p:ph sz="quarter" idx="11" hasCustomPrompt="1"/>
          </p:nvPr>
        </p:nvSpPr>
        <p:spPr>
          <a:xfrm>
            <a:off x="340965" y="1493442"/>
            <a:ext cx="3551419" cy="883187"/>
          </a:xfrm>
          <a:prstGeom prst="rect">
            <a:avLst/>
          </a:prstGeom>
        </p:spPr>
        <p:txBody>
          <a:bodyPr anchor="b" anchorCtr="0"/>
          <a:lstStyle>
            <a:lvl1pPr marL="0" marR="0" indent="0" algn="l" defTabSz="514338" rtl="0" eaLnBrk="1" fontAlgn="auto" latinLnBrk="0" hangingPunct="1">
              <a:lnSpc>
                <a:spcPct val="90000"/>
              </a:lnSpc>
              <a:spcBef>
                <a:spcPts val="339"/>
              </a:spcBef>
              <a:spcAft>
                <a:spcPts val="339"/>
              </a:spcAft>
              <a:buClrTx/>
              <a:buSzTx/>
              <a:buFontTx/>
              <a:buNone/>
              <a:tabLst/>
              <a:defRPr sz="2000" b="1" baseline="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marL="0" marR="0" lvl="0" indent="0" algn="l" defTabSz="514338" rtl="0" eaLnBrk="1" fontAlgn="auto" latinLnBrk="0" hangingPunct="1">
              <a:lnSpc>
                <a:spcPct val="90000"/>
              </a:lnSpc>
              <a:spcBef>
                <a:spcPts val="339"/>
              </a:spcBef>
              <a:spcAft>
                <a:spcPts val="339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 WILL ADD MY OWN MAIN HEADING FOR </a:t>
            </a:r>
            <a:br>
              <a:rPr lang="en-US" dirty="0" smtClean="0"/>
            </a:br>
            <a:r>
              <a:rPr lang="en-US" dirty="0" smtClean="0"/>
              <a:t>THE CHAPTER HERE</a:t>
            </a:r>
            <a:endParaRPr lang="en-US" dirty="0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340965" y="2361541"/>
            <a:ext cx="3551419" cy="1125581"/>
          </a:xfrm>
          <a:prstGeom prst="rect">
            <a:avLst/>
          </a:prstGeom>
        </p:spPr>
        <p:txBody>
          <a:bodyPr/>
          <a:lstStyle>
            <a:lvl1pPr marL="0" marR="0" indent="0" algn="l" defTabSz="514338" rtl="0" eaLnBrk="1" fontAlgn="auto" latinLnBrk="0" hangingPunct="1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rgbClr val="AA2733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marL="0" marR="0" lvl="0" indent="0" algn="l" defTabSz="514338" rtl="0" eaLnBrk="1" fontAlgn="auto" latinLnBrk="0" hangingPunct="1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 WILL ADD MY OWN SUB HEADING FOR THE CHAPTER HERE</a:t>
            </a:r>
          </a:p>
          <a:p>
            <a:pPr lvl="0"/>
            <a:endParaRPr lang="en-AU" dirty="0" smtClean="0"/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485" y="4636116"/>
            <a:ext cx="2151455" cy="315933"/>
          </a:xfrm>
          <a:prstGeom prst="rect">
            <a:avLst/>
          </a:prstGeom>
        </p:spPr>
      </p:pic>
      <p:sp>
        <p:nvSpPr>
          <p:cNvPr id="28" name="Parallelogram 14"/>
          <p:cNvSpPr/>
          <p:nvPr userDrawn="1"/>
        </p:nvSpPr>
        <p:spPr>
          <a:xfrm flipH="1">
            <a:off x="4176864" y="-56970"/>
            <a:ext cx="2985820" cy="5203744"/>
          </a:xfrm>
          <a:custGeom>
            <a:avLst/>
            <a:gdLst>
              <a:gd name="connsiteX0" fmla="*/ 0 w 2050453"/>
              <a:gd name="connsiteY0" fmla="*/ 3073398 h 3073398"/>
              <a:gd name="connsiteX1" fmla="*/ 953215 w 2050453"/>
              <a:gd name="connsiteY1" fmla="*/ 0 h 3073398"/>
              <a:gd name="connsiteX2" fmla="*/ 2050453 w 2050453"/>
              <a:gd name="connsiteY2" fmla="*/ 0 h 3073398"/>
              <a:gd name="connsiteX3" fmla="*/ 1097238 w 2050453"/>
              <a:gd name="connsiteY3" fmla="*/ 3073398 h 3073398"/>
              <a:gd name="connsiteX4" fmla="*/ 0 w 2050453"/>
              <a:gd name="connsiteY4" fmla="*/ 3073398 h 3073398"/>
              <a:gd name="connsiteX0" fmla="*/ 0 w 2522792"/>
              <a:gd name="connsiteY0" fmla="*/ 3073398 h 3073398"/>
              <a:gd name="connsiteX1" fmla="*/ 953215 w 2522792"/>
              <a:gd name="connsiteY1" fmla="*/ 0 h 3073398"/>
              <a:gd name="connsiteX2" fmla="*/ 2522792 w 2522792"/>
              <a:gd name="connsiteY2" fmla="*/ 18167 h 3073398"/>
              <a:gd name="connsiteX3" fmla="*/ 1097238 w 2522792"/>
              <a:gd name="connsiteY3" fmla="*/ 3073398 h 3073398"/>
              <a:gd name="connsiteX4" fmla="*/ 0 w 2522792"/>
              <a:gd name="connsiteY4" fmla="*/ 3073398 h 3073398"/>
              <a:gd name="connsiteX0" fmla="*/ 0 w 2522792"/>
              <a:gd name="connsiteY0" fmla="*/ 3073398 h 3073398"/>
              <a:gd name="connsiteX1" fmla="*/ 1334720 w 2522792"/>
              <a:gd name="connsiteY1" fmla="*/ 0 h 3073398"/>
              <a:gd name="connsiteX2" fmla="*/ 2522792 w 2522792"/>
              <a:gd name="connsiteY2" fmla="*/ 18167 h 3073398"/>
              <a:gd name="connsiteX3" fmla="*/ 1097238 w 2522792"/>
              <a:gd name="connsiteY3" fmla="*/ 3073398 h 3073398"/>
              <a:gd name="connsiteX4" fmla="*/ 0 w 2522792"/>
              <a:gd name="connsiteY4" fmla="*/ 3073398 h 3073398"/>
              <a:gd name="connsiteX0" fmla="*/ 0 w 2516736"/>
              <a:gd name="connsiteY0" fmla="*/ 3073398 h 3073398"/>
              <a:gd name="connsiteX1" fmla="*/ 1334720 w 2516736"/>
              <a:gd name="connsiteY1" fmla="*/ 0 h 3073398"/>
              <a:gd name="connsiteX2" fmla="*/ 2516736 w 2516736"/>
              <a:gd name="connsiteY2" fmla="*/ 18167 h 3073398"/>
              <a:gd name="connsiteX3" fmla="*/ 1097238 w 2516736"/>
              <a:gd name="connsiteY3" fmla="*/ 3073398 h 3073398"/>
              <a:gd name="connsiteX4" fmla="*/ 0 w 2516736"/>
              <a:gd name="connsiteY4" fmla="*/ 3073398 h 3073398"/>
              <a:gd name="connsiteX0" fmla="*/ 0 w 2571237"/>
              <a:gd name="connsiteY0" fmla="*/ 3073398 h 3073398"/>
              <a:gd name="connsiteX1" fmla="*/ 1389221 w 2571237"/>
              <a:gd name="connsiteY1" fmla="*/ 0 h 3073398"/>
              <a:gd name="connsiteX2" fmla="*/ 2571237 w 2571237"/>
              <a:gd name="connsiteY2" fmla="*/ 18167 h 3073398"/>
              <a:gd name="connsiteX3" fmla="*/ 1151739 w 2571237"/>
              <a:gd name="connsiteY3" fmla="*/ 3073398 h 3073398"/>
              <a:gd name="connsiteX4" fmla="*/ 0 w 2571237"/>
              <a:gd name="connsiteY4" fmla="*/ 3073398 h 3073398"/>
              <a:gd name="connsiteX0" fmla="*/ 0 w 2578164"/>
              <a:gd name="connsiteY0" fmla="*/ 3073398 h 3073398"/>
              <a:gd name="connsiteX1" fmla="*/ 1389221 w 2578164"/>
              <a:gd name="connsiteY1" fmla="*/ 0 h 3073398"/>
              <a:gd name="connsiteX2" fmla="*/ 2578164 w 2578164"/>
              <a:gd name="connsiteY2" fmla="*/ 849 h 3073398"/>
              <a:gd name="connsiteX3" fmla="*/ 1151739 w 2578164"/>
              <a:gd name="connsiteY3" fmla="*/ 3073398 h 3073398"/>
              <a:gd name="connsiteX4" fmla="*/ 0 w 2578164"/>
              <a:gd name="connsiteY4" fmla="*/ 3073398 h 3073398"/>
              <a:gd name="connsiteX0" fmla="*/ 0 w 5196594"/>
              <a:gd name="connsiteY0" fmla="*/ 11397584 h 11397584"/>
              <a:gd name="connsiteX1" fmla="*/ 5196594 w 5196594"/>
              <a:gd name="connsiteY1" fmla="*/ 0 h 11397584"/>
              <a:gd name="connsiteX2" fmla="*/ 2578164 w 5196594"/>
              <a:gd name="connsiteY2" fmla="*/ 8325035 h 11397584"/>
              <a:gd name="connsiteX3" fmla="*/ 1151739 w 5196594"/>
              <a:gd name="connsiteY3" fmla="*/ 11397584 h 11397584"/>
              <a:gd name="connsiteX4" fmla="*/ 0 w 5196594"/>
              <a:gd name="connsiteY4" fmla="*/ 11397584 h 11397584"/>
              <a:gd name="connsiteX0" fmla="*/ 0 w 6409185"/>
              <a:gd name="connsiteY0" fmla="*/ 11397584 h 11397584"/>
              <a:gd name="connsiteX1" fmla="*/ 5196594 w 6409185"/>
              <a:gd name="connsiteY1" fmla="*/ 0 h 11397584"/>
              <a:gd name="connsiteX2" fmla="*/ 6409185 w 6409185"/>
              <a:gd name="connsiteY2" fmla="*/ 95443 h 11397584"/>
              <a:gd name="connsiteX3" fmla="*/ 1151739 w 6409185"/>
              <a:gd name="connsiteY3" fmla="*/ 11397584 h 11397584"/>
              <a:gd name="connsiteX4" fmla="*/ 0 w 6409185"/>
              <a:gd name="connsiteY4" fmla="*/ 11397584 h 11397584"/>
              <a:gd name="connsiteX0" fmla="*/ 0 w 6409185"/>
              <a:gd name="connsiteY0" fmla="*/ 11302141 h 11302141"/>
              <a:gd name="connsiteX1" fmla="*/ 4853693 w 6409185"/>
              <a:gd name="connsiteY1" fmla="*/ 649476 h 11302141"/>
              <a:gd name="connsiteX2" fmla="*/ 6409185 w 6409185"/>
              <a:gd name="connsiteY2" fmla="*/ 0 h 11302141"/>
              <a:gd name="connsiteX3" fmla="*/ 1151739 w 6409185"/>
              <a:gd name="connsiteY3" fmla="*/ 11302141 h 11302141"/>
              <a:gd name="connsiteX4" fmla="*/ 0 w 6409185"/>
              <a:gd name="connsiteY4" fmla="*/ 11302141 h 11302141"/>
              <a:gd name="connsiteX0" fmla="*/ 0 w 6125405"/>
              <a:gd name="connsiteY0" fmla="*/ 10675462 h 10675462"/>
              <a:gd name="connsiteX1" fmla="*/ 4853693 w 6125405"/>
              <a:gd name="connsiteY1" fmla="*/ 22797 h 10675462"/>
              <a:gd name="connsiteX2" fmla="*/ 6125405 w 6125405"/>
              <a:gd name="connsiteY2" fmla="*/ 0 h 10675462"/>
              <a:gd name="connsiteX3" fmla="*/ 1151739 w 6125405"/>
              <a:gd name="connsiteY3" fmla="*/ 10675462 h 10675462"/>
              <a:gd name="connsiteX4" fmla="*/ 0 w 6125405"/>
              <a:gd name="connsiteY4" fmla="*/ 10675462 h 10675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5405" h="10675462">
                <a:moveTo>
                  <a:pt x="0" y="10675462"/>
                </a:moveTo>
                <a:lnTo>
                  <a:pt x="4853693" y="22797"/>
                </a:lnTo>
                <a:lnTo>
                  <a:pt x="6125405" y="0"/>
                </a:lnTo>
                <a:lnTo>
                  <a:pt x="1151739" y="10675462"/>
                </a:lnTo>
                <a:lnTo>
                  <a:pt x="0" y="10675462"/>
                </a:lnTo>
                <a:close/>
              </a:path>
            </a:pathLst>
          </a:custGeom>
          <a:solidFill>
            <a:srgbClr val="AA2733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arallelogram 14"/>
          <p:cNvSpPr/>
          <p:nvPr userDrawn="1"/>
        </p:nvSpPr>
        <p:spPr>
          <a:xfrm flipH="1">
            <a:off x="3722220" y="-56970"/>
            <a:ext cx="2985820" cy="5203744"/>
          </a:xfrm>
          <a:custGeom>
            <a:avLst/>
            <a:gdLst>
              <a:gd name="connsiteX0" fmla="*/ 0 w 2050453"/>
              <a:gd name="connsiteY0" fmla="*/ 3073398 h 3073398"/>
              <a:gd name="connsiteX1" fmla="*/ 953215 w 2050453"/>
              <a:gd name="connsiteY1" fmla="*/ 0 h 3073398"/>
              <a:gd name="connsiteX2" fmla="*/ 2050453 w 2050453"/>
              <a:gd name="connsiteY2" fmla="*/ 0 h 3073398"/>
              <a:gd name="connsiteX3" fmla="*/ 1097238 w 2050453"/>
              <a:gd name="connsiteY3" fmla="*/ 3073398 h 3073398"/>
              <a:gd name="connsiteX4" fmla="*/ 0 w 2050453"/>
              <a:gd name="connsiteY4" fmla="*/ 3073398 h 3073398"/>
              <a:gd name="connsiteX0" fmla="*/ 0 w 2522792"/>
              <a:gd name="connsiteY0" fmla="*/ 3073398 h 3073398"/>
              <a:gd name="connsiteX1" fmla="*/ 953215 w 2522792"/>
              <a:gd name="connsiteY1" fmla="*/ 0 h 3073398"/>
              <a:gd name="connsiteX2" fmla="*/ 2522792 w 2522792"/>
              <a:gd name="connsiteY2" fmla="*/ 18167 h 3073398"/>
              <a:gd name="connsiteX3" fmla="*/ 1097238 w 2522792"/>
              <a:gd name="connsiteY3" fmla="*/ 3073398 h 3073398"/>
              <a:gd name="connsiteX4" fmla="*/ 0 w 2522792"/>
              <a:gd name="connsiteY4" fmla="*/ 3073398 h 3073398"/>
              <a:gd name="connsiteX0" fmla="*/ 0 w 2522792"/>
              <a:gd name="connsiteY0" fmla="*/ 3073398 h 3073398"/>
              <a:gd name="connsiteX1" fmla="*/ 1334720 w 2522792"/>
              <a:gd name="connsiteY1" fmla="*/ 0 h 3073398"/>
              <a:gd name="connsiteX2" fmla="*/ 2522792 w 2522792"/>
              <a:gd name="connsiteY2" fmla="*/ 18167 h 3073398"/>
              <a:gd name="connsiteX3" fmla="*/ 1097238 w 2522792"/>
              <a:gd name="connsiteY3" fmla="*/ 3073398 h 3073398"/>
              <a:gd name="connsiteX4" fmla="*/ 0 w 2522792"/>
              <a:gd name="connsiteY4" fmla="*/ 3073398 h 3073398"/>
              <a:gd name="connsiteX0" fmla="*/ 0 w 2516736"/>
              <a:gd name="connsiteY0" fmla="*/ 3073398 h 3073398"/>
              <a:gd name="connsiteX1" fmla="*/ 1334720 w 2516736"/>
              <a:gd name="connsiteY1" fmla="*/ 0 h 3073398"/>
              <a:gd name="connsiteX2" fmla="*/ 2516736 w 2516736"/>
              <a:gd name="connsiteY2" fmla="*/ 18167 h 3073398"/>
              <a:gd name="connsiteX3" fmla="*/ 1097238 w 2516736"/>
              <a:gd name="connsiteY3" fmla="*/ 3073398 h 3073398"/>
              <a:gd name="connsiteX4" fmla="*/ 0 w 2516736"/>
              <a:gd name="connsiteY4" fmla="*/ 3073398 h 3073398"/>
              <a:gd name="connsiteX0" fmla="*/ 0 w 2571237"/>
              <a:gd name="connsiteY0" fmla="*/ 3073398 h 3073398"/>
              <a:gd name="connsiteX1" fmla="*/ 1389221 w 2571237"/>
              <a:gd name="connsiteY1" fmla="*/ 0 h 3073398"/>
              <a:gd name="connsiteX2" fmla="*/ 2571237 w 2571237"/>
              <a:gd name="connsiteY2" fmla="*/ 18167 h 3073398"/>
              <a:gd name="connsiteX3" fmla="*/ 1151739 w 2571237"/>
              <a:gd name="connsiteY3" fmla="*/ 3073398 h 3073398"/>
              <a:gd name="connsiteX4" fmla="*/ 0 w 2571237"/>
              <a:gd name="connsiteY4" fmla="*/ 3073398 h 3073398"/>
              <a:gd name="connsiteX0" fmla="*/ 0 w 2578164"/>
              <a:gd name="connsiteY0" fmla="*/ 3073398 h 3073398"/>
              <a:gd name="connsiteX1" fmla="*/ 1389221 w 2578164"/>
              <a:gd name="connsiteY1" fmla="*/ 0 h 3073398"/>
              <a:gd name="connsiteX2" fmla="*/ 2578164 w 2578164"/>
              <a:gd name="connsiteY2" fmla="*/ 849 h 3073398"/>
              <a:gd name="connsiteX3" fmla="*/ 1151739 w 2578164"/>
              <a:gd name="connsiteY3" fmla="*/ 3073398 h 3073398"/>
              <a:gd name="connsiteX4" fmla="*/ 0 w 2578164"/>
              <a:gd name="connsiteY4" fmla="*/ 3073398 h 3073398"/>
              <a:gd name="connsiteX0" fmla="*/ 0 w 5196594"/>
              <a:gd name="connsiteY0" fmla="*/ 11397584 h 11397584"/>
              <a:gd name="connsiteX1" fmla="*/ 5196594 w 5196594"/>
              <a:gd name="connsiteY1" fmla="*/ 0 h 11397584"/>
              <a:gd name="connsiteX2" fmla="*/ 2578164 w 5196594"/>
              <a:gd name="connsiteY2" fmla="*/ 8325035 h 11397584"/>
              <a:gd name="connsiteX3" fmla="*/ 1151739 w 5196594"/>
              <a:gd name="connsiteY3" fmla="*/ 11397584 h 11397584"/>
              <a:gd name="connsiteX4" fmla="*/ 0 w 5196594"/>
              <a:gd name="connsiteY4" fmla="*/ 11397584 h 11397584"/>
              <a:gd name="connsiteX0" fmla="*/ 0 w 6409185"/>
              <a:gd name="connsiteY0" fmla="*/ 11397584 h 11397584"/>
              <a:gd name="connsiteX1" fmla="*/ 5196594 w 6409185"/>
              <a:gd name="connsiteY1" fmla="*/ 0 h 11397584"/>
              <a:gd name="connsiteX2" fmla="*/ 6409185 w 6409185"/>
              <a:gd name="connsiteY2" fmla="*/ 95443 h 11397584"/>
              <a:gd name="connsiteX3" fmla="*/ 1151739 w 6409185"/>
              <a:gd name="connsiteY3" fmla="*/ 11397584 h 11397584"/>
              <a:gd name="connsiteX4" fmla="*/ 0 w 6409185"/>
              <a:gd name="connsiteY4" fmla="*/ 11397584 h 11397584"/>
              <a:gd name="connsiteX0" fmla="*/ 0 w 6409185"/>
              <a:gd name="connsiteY0" fmla="*/ 11302141 h 11302141"/>
              <a:gd name="connsiteX1" fmla="*/ 4853693 w 6409185"/>
              <a:gd name="connsiteY1" fmla="*/ 649476 h 11302141"/>
              <a:gd name="connsiteX2" fmla="*/ 6409185 w 6409185"/>
              <a:gd name="connsiteY2" fmla="*/ 0 h 11302141"/>
              <a:gd name="connsiteX3" fmla="*/ 1151739 w 6409185"/>
              <a:gd name="connsiteY3" fmla="*/ 11302141 h 11302141"/>
              <a:gd name="connsiteX4" fmla="*/ 0 w 6409185"/>
              <a:gd name="connsiteY4" fmla="*/ 11302141 h 11302141"/>
              <a:gd name="connsiteX0" fmla="*/ 0 w 6125405"/>
              <a:gd name="connsiteY0" fmla="*/ 10675462 h 10675462"/>
              <a:gd name="connsiteX1" fmla="*/ 4853693 w 6125405"/>
              <a:gd name="connsiteY1" fmla="*/ 22797 h 10675462"/>
              <a:gd name="connsiteX2" fmla="*/ 6125405 w 6125405"/>
              <a:gd name="connsiteY2" fmla="*/ 0 h 10675462"/>
              <a:gd name="connsiteX3" fmla="*/ 1151739 w 6125405"/>
              <a:gd name="connsiteY3" fmla="*/ 10675462 h 10675462"/>
              <a:gd name="connsiteX4" fmla="*/ 0 w 6125405"/>
              <a:gd name="connsiteY4" fmla="*/ 10675462 h 10675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5405" h="10675462">
                <a:moveTo>
                  <a:pt x="0" y="10675462"/>
                </a:moveTo>
                <a:lnTo>
                  <a:pt x="4853693" y="22797"/>
                </a:lnTo>
                <a:lnTo>
                  <a:pt x="6125405" y="0"/>
                </a:lnTo>
                <a:lnTo>
                  <a:pt x="1151739" y="10675462"/>
                </a:lnTo>
                <a:lnTo>
                  <a:pt x="0" y="10675462"/>
                </a:lnTo>
                <a:close/>
              </a:path>
            </a:pathLst>
          </a:custGeom>
          <a:solidFill>
            <a:srgbClr val="AD88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6713535" y="4784932"/>
            <a:ext cx="2293380" cy="228939"/>
          </a:xfrm>
          <a:prstGeom prst="rect">
            <a:avLst/>
          </a:prstGeom>
        </p:spPr>
        <p:txBody>
          <a:bodyPr vert="horz" lIns="51435" tIns="25719" rIns="51435" bIns="25719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88D943-D993-4647-B54A-A5F9D6D17A77}" type="slidenum">
              <a:rPr lang="en-US" sz="675" smtClean="0">
                <a:solidFill>
                  <a:schemeClr val="tx1"/>
                </a:solidFill>
              </a:rPr>
              <a:pPr/>
              <a:t>‹#›</a:t>
            </a:fld>
            <a:endParaRPr lang="en-US" sz="675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96275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7198948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 txBox="1">
            <a:spLocks/>
          </p:cNvSpPr>
          <p:nvPr/>
        </p:nvSpPr>
        <p:spPr>
          <a:xfrm>
            <a:off x="166412" y="-1004864"/>
            <a:ext cx="8769496" cy="789513"/>
          </a:xfrm>
          <a:prstGeom prst="rect">
            <a:avLst/>
          </a:prstGeom>
        </p:spPr>
        <p:txBody>
          <a:bodyPr vert="horz" lIns="38576" tIns="19289" rIns="38576" bIns="19289" rtlCol="0" anchor="t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kern="1200" baseline="0">
                <a:solidFill>
                  <a:srgbClr val="A5263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US" sz="1351" dirty="0"/>
          </a:p>
        </p:txBody>
      </p:sp>
    </p:spTree>
    <p:extLst>
      <p:ext uri="{BB962C8B-B14F-4D97-AF65-F5344CB8AC3E}">
        <p14:creationId xmlns:p14="http://schemas.microsoft.com/office/powerpoint/2010/main" val="10148390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7925196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530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5707774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401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6" r:id="rId2"/>
    <p:sldLayoutId id="2147483690" r:id="rId3"/>
    <p:sldLayoutId id="2147483678" r:id="rId4"/>
    <p:sldLayoutId id="2147483676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66" r:id="rId17"/>
    <p:sldLayoutId id="2147483668" r:id="rId18"/>
    <p:sldLayoutId id="2147483669" r:id="rId19"/>
    <p:sldLayoutId id="2147483670" r:id="rId20"/>
    <p:sldLayoutId id="2147483671" r:id="rId21"/>
    <p:sldLayoutId id="2147483664" r:id="rId22"/>
    <p:sldLayoutId id="2147483672" r:id="rId23"/>
  </p:sldLayoutIdLst>
  <p:hf sldNum="0" hdr="0" dt="0"/>
  <p:txStyles>
    <p:titleStyle>
      <a:lvl1pPr algn="l" defTabSz="385753" rtl="0" eaLnBrk="1" latinLnBrk="0" hangingPunct="1">
        <a:lnSpc>
          <a:spcPct val="90000"/>
        </a:lnSpc>
        <a:spcBef>
          <a:spcPct val="0"/>
        </a:spcBef>
        <a:buNone/>
        <a:defRPr sz="18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6439" indent="-96439" algn="l" defTabSz="385753" rtl="0" eaLnBrk="1" latinLnBrk="0" hangingPunct="1">
        <a:lnSpc>
          <a:spcPct val="90000"/>
        </a:lnSpc>
        <a:spcBef>
          <a:spcPts val="421"/>
        </a:spcBef>
        <a:buFont typeface="Arial"/>
        <a:buChar char="•"/>
        <a:defRPr sz="1181" kern="1200">
          <a:solidFill>
            <a:schemeClr val="tx1"/>
          </a:solidFill>
          <a:latin typeface="+mn-lt"/>
          <a:ea typeface="+mn-ea"/>
          <a:cs typeface="+mn-cs"/>
        </a:defRPr>
      </a:lvl1pPr>
      <a:lvl2pPr marL="289315" indent="-96439" algn="l" defTabSz="385753" rtl="0" eaLnBrk="1" latinLnBrk="0" hangingPunct="1">
        <a:lnSpc>
          <a:spcPct val="90000"/>
        </a:lnSpc>
        <a:spcBef>
          <a:spcPts val="21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482192" indent="-96439" algn="l" defTabSz="385753" rtl="0" eaLnBrk="1" latinLnBrk="0" hangingPunct="1">
        <a:lnSpc>
          <a:spcPct val="90000"/>
        </a:lnSpc>
        <a:spcBef>
          <a:spcPts val="211"/>
        </a:spcBef>
        <a:buFont typeface="Arial"/>
        <a:buChar char="•"/>
        <a:defRPr sz="844" kern="1200">
          <a:solidFill>
            <a:schemeClr val="tx1"/>
          </a:solidFill>
          <a:latin typeface="+mn-lt"/>
          <a:ea typeface="+mn-ea"/>
          <a:cs typeface="+mn-cs"/>
        </a:defRPr>
      </a:lvl3pPr>
      <a:lvl4pPr marL="675068" indent="-96439" algn="l" defTabSz="385753" rtl="0" eaLnBrk="1" latinLnBrk="0" hangingPunct="1">
        <a:lnSpc>
          <a:spcPct val="90000"/>
        </a:lnSpc>
        <a:spcBef>
          <a:spcPts val="211"/>
        </a:spcBef>
        <a:buFont typeface="Arial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867945" indent="-96439" algn="l" defTabSz="385753" rtl="0" eaLnBrk="1" latinLnBrk="0" hangingPunct="1">
        <a:lnSpc>
          <a:spcPct val="90000"/>
        </a:lnSpc>
        <a:spcBef>
          <a:spcPts val="211"/>
        </a:spcBef>
        <a:buFont typeface="Arial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1060820" indent="-96439" algn="l" defTabSz="385753" rtl="0" eaLnBrk="1" latinLnBrk="0" hangingPunct="1">
        <a:lnSpc>
          <a:spcPct val="90000"/>
        </a:lnSpc>
        <a:spcBef>
          <a:spcPts val="211"/>
        </a:spcBef>
        <a:buFont typeface="Arial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253698" indent="-96439" algn="l" defTabSz="385753" rtl="0" eaLnBrk="1" latinLnBrk="0" hangingPunct="1">
        <a:lnSpc>
          <a:spcPct val="90000"/>
        </a:lnSpc>
        <a:spcBef>
          <a:spcPts val="211"/>
        </a:spcBef>
        <a:buFont typeface="Arial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446575" indent="-96439" algn="l" defTabSz="385753" rtl="0" eaLnBrk="1" latinLnBrk="0" hangingPunct="1">
        <a:lnSpc>
          <a:spcPct val="90000"/>
        </a:lnSpc>
        <a:spcBef>
          <a:spcPts val="211"/>
        </a:spcBef>
        <a:buFont typeface="Arial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639450" indent="-96439" algn="l" defTabSz="385753" rtl="0" eaLnBrk="1" latinLnBrk="0" hangingPunct="1">
        <a:lnSpc>
          <a:spcPct val="90000"/>
        </a:lnSpc>
        <a:spcBef>
          <a:spcPts val="211"/>
        </a:spcBef>
        <a:buFont typeface="Arial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575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1pPr>
      <a:lvl2pPr marL="192877" algn="l" defTabSz="38575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2pPr>
      <a:lvl3pPr marL="385753" algn="l" defTabSz="38575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3pPr>
      <a:lvl4pPr marL="578630" algn="l" defTabSz="38575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771506" algn="l" defTabSz="38575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964383" algn="l" defTabSz="38575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157259" algn="l" defTabSz="38575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350136" algn="l" defTabSz="38575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543012" algn="l" defTabSz="38575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lvl="0">
              <a:lnSpc>
                <a:spcPct val="90000"/>
              </a:lnSpc>
            </a:pPr>
            <a:r>
              <a:rPr lang="en-US" dirty="0" smtClean="0"/>
              <a:t>I WILL PUT MY OWN HEADING HERE </a:t>
            </a:r>
            <a:br>
              <a:rPr lang="en-US" dirty="0" smtClean="0"/>
            </a:br>
            <a:r>
              <a:rPr lang="en-US" dirty="0" smtClean="0"/>
              <a:t>IN ARIAL REGULAR CAPITALS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114929" y="2470311"/>
            <a:ext cx="1621631" cy="1071563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2">
                    <a:lumMod val="10000"/>
                  </a:schemeClr>
                </a:solidFill>
              </a:rPr>
              <a:t>To update image, click VIEW in the menu at top, then SLIDE MASTER, You will then be able </a:t>
            </a:r>
            <a:r>
              <a:rPr lang="en-US" sz="788">
                <a:solidFill>
                  <a:schemeClr val="bg2">
                    <a:lumMod val="10000"/>
                  </a:schemeClr>
                </a:solidFill>
              </a:rPr>
              <a:t>to right click the image and choose ‘Change Image…’</a:t>
            </a:r>
            <a:endParaRPr lang="en-US" sz="788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52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I will add my own sentence case dot point here. I will add my own sentence case dot point here.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Using </a:t>
            </a:r>
            <a:r>
              <a:rPr lang="en-US" dirty="0"/>
              <a:t>Arial Regular, 14pt, sentence case.</a:t>
            </a:r>
          </a:p>
          <a:p>
            <a:r>
              <a:rPr lang="en-US" dirty="0"/>
              <a:t>I will add my second point here</a:t>
            </a:r>
          </a:p>
          <a:p>
            <a:r>
              <a:rPr lang="en-US" dirty="0"/>
              <a:t>I will add my third point here.</a:t>
            </a:r>
          </a:p>
          <a:p>
            <a:r>
              <a:rPr lang="en-US" dirty="0"/>
              <a:t>And so on</a:t>
            </a:r>
            <a:r>
              <a:rPr lang="is-IS" dirty="0"/>
              <a:t>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AA2733"/>
                </a:solidFill>
              </a:rPr>
              <a:t>I WILL PUT MY OWN SUB HEADING HERE IN ARIAL </a:t>
            </a:r>
            <a:r>
              <a:rPr lang="en-US" dirty="0" smtClean="0">
                <a:solidFill>
                  <a:srgbClr val="AA2733"/>
                </a:solidFill>
              </a:rPr>
              <a:t/>
            </a:r>
            <a:br>
              <a:rPr lang="en-US" dirty="0" smtClean="0">
                <a:solidFill>
                  <a:srgbClr val="AA2733"/>
                </a:solidFill>
              </a:rPr>
            </a:br>
            <a:r>
              <a:rPr lang="en-US" dirty="0" smtClean="0">
                <a:solidFill>
                  <a:srgbClr val="AA2733"/>
                </a:solidFill>
              </a:rPr>
              <a:t>REGULAR </a:t>
            </a:r>
            <a:r>
              <a:rPr lang="en-US" dirty="0">
                <a:solidFill>
                  <a:srgbClr val="AA2733"/>
                </a:solidFill>
              </a:rPr>
              <a:t>CAPITALS</a:t>
            </a:r>
          </a:p>
        </p:txBody>
      </p:sp>
    </p:spTree>
    <p:extLst>
      <p:ext uri="{BB962C8B-B14F-4D97-AF65-F5344CB8AC3E}">
        <p14:creationId xmlns:p14="http://schemas.microsoft.com/office/powerpoint/2010/main" val="150330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AA2733"/>
                </a:solidFill>
              </a:rPr>
              <a:t>I WILL PUT MY OWN DESCRIPTIVE TITLE HERE AND MY OWN GRAPHIC BELOW</a:t>
            </a: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851122"/>
              </p:ext>
            </p:extLst>
          </p:nvPr>
        </p:nvGraphicFramePr>
        <p:xfrm>
          <a:off x="340965" y="1021341"/>
          <a:ext cx="8439151" cy="3388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2888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/>
              <a:t>I WILL ADD MY OWN HEADING FOR THE CHAPTER </a:t>
            </a:r>
            <a:r>
              <a:rPr lang="en-US" dirty="0" smtClean="0"/>
              <a:t>HERE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I WILL </a:t>
            </a:r>
            <a:r>
              <a:rPr lang="en-US" dirty="0" smtClean="0"/>
              <a:t>INSERT MY OWN IMAGE OPPOSITE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5776613" y="4231634"/>
            <a:ext cx="1290027" cy="171704"/>
          </a:xfrm>
          <a:prstGeom prst="rect">
            <a:avLst/>
          </a:prstGeom>
        </p:spPr>
        <p:txBody>
          <a:bodyPr vert="horz" lIns="51435" tIns="25719" rIns="51435" bIns="25719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FFE6D6-4E60-5C4F-A62D-3D913959569C}" type="slidenum">
              <a:rPr lang="en-US" sz="675">
                <a:solidFill>
                  <a:srgbClr val="AA2733"/>
                </a:solidFill>
              </a:rPr>
              <a:t>4</a:t>
            </a:fld>
            <a:endParaRPr lang="en-US" sz="675" dirty="0">
              <a:solidFill>
                <a:srgbClr val="AA2733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457829" y="778671"/>
            <a:ext cx="1621631" cy="1071563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2">
                    <a:lumMod val="10000"/>
                  </a:schemeClr>
                </a:solidFill>
              </a:rPr>
              <a:t>To update image, click VIEW in the menu at top, then SLIDE MASTER, You will then be able </a:t>
            </a:r>
            <a:r>
              <a:rPr lang="en-US" sz="788">
                <a:solidFill>
                  <a:schemeClr val="bg2">
                    <a:lumMod val="10000"/>
                  </a:schemeClr>
                </a:solidFill>
              </a:rPr>
              <a:t>to right click the image and choose ‘Change Image…’</a:t>
            </a:r>
            <a:endParaRPr lang="en-US" sz="788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45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uState">
  <a:themeElements>
    <a:clrScheme name="Custom 1">
      <a:dk1>
        <a:srgbClr val="A52631"/>
      </a:dk1>
      <a:lt1>
        <a:srgbClr val="FFFFFF"/>
      </a:lt1>
      <a:dk2>
        <a:srgbClr val="695292"/>
      </a:dk2>
      <a:lt2>
        <a:srgbClr val="E7E6E6"/>
      </a:lt2>
      <a:accent1>
        <a:srgbClr val="26BAE0"/>
      </a:accent1>
      <a:accent2>
        <a:srgbClr val="95222B"/>
      </a:accent2>
      <a:accent3>
        <a:srgbClr val="B4B4B3"/>
      </a:accent3>
      <a:accent4>
        <a:srgbClr val="ADDCEC"/>
      </a:accent4>
      <a:accent5>
        <a:srgbClr val="4472C4"/>
      </a:accent5>
      <a:accent6>
        <a:srgbClr val="70AD47"/>
      </a:accent6>
      <a:hlink>
        <a:srgbClr val="26BAE0"/>
      </a:hlink>
      <a:folHlink>
        <a:srgbClr val="95222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duState" id="{9EA6EB5B-C10F-F544-8DA8-C097AC9A3114}" vid="{33DE361A-A978-3A47-A719-4B878177251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EduState</Template>
  <TotalTime>1020</TotalTime>
  <Words>136</Words>
  <Application>Microsoft Macintosh PowerPoint</Application>
  <PresentationFormat>On-screen Show (16:9)</PresentationFormat>
  <Paragraphs>14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Calibri</vt:lpstr>
      <vt:lpstr>Arial</vt:lpstr>
      <vt:lpstr>EduState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Felicity Case-Mejia</dc:creator>
  <cp:lastModifiedBy>Felicity Case-Mejia</cp:lastModifiedBy>
  <cp:revision>105</cp:revision>
  <cp:lastPrinted>2016-07-12T04:29:41Z</cp:lastPrinted>
  <dcterms:created xsi:type="dcterms:W3CDTF">2015-11-30T01:19:13Z</dcterms:created>
  <dcterms:modified xsi:type="dcterms:W3CDTF">2017-03-24T01:49:40Z</dcterms:modified>
</cp:coreProperties>
</file>