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xlsx" ContentType="application/vnd.openxmlformats-officedocument.spreadsheetml.sheet"/>
  <Default Extension="rels" ContentType="application/vnd.openxmlformats-package.relationships+xml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5" r:id="rId1"/>
  </p:sldMasterIdLst>
  <p:notesMasterIdLst>
    <p:notesMasterId r:id="rId7"/>
  </p:notesMasterIdLst>
  <p:handoutMasterIdLst>
    <p:handoutMasterId r:id="rId8"/>
  </p:handoutMasterIdLst>
  <p:sldIdLst>
    <p:sldId id="267" r:id="rId2"/>
    <p:sldId id="271" r:id="rId3"/>
    <p:sldId id="269" r:id="rId4"/>
    <p:sldId id="277" r:id="rId5"/>
    <p:sldId id="276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A2733"/>
    <a:srgbClr val="89C14E"/>
    <a:srgbClr val="68297A"/>
    <a:srgbClr val="F2AF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21813"/>
    <p:restoredTop sz="94668"/>
  </p:normalViewPr>
  <p:slideViewPr>
    <p:cSldViewPr snapToGrid="0" snapToObjects="1">
      <p:cViewPr>
        <p:scale>
          <a:sx n="125" d="100"/>
          <a:sy n="125" d="100"/>
        </p:scale>
        <p:origin x="888" y="7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 showGuides="1">
      <p:cViewPr varScale="1">
        <p:scale>
          <a:sx n="99" d="100"/>
          <a:sy n="99" d="100"/>
        </p:scale>
        <p:origin x="4056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handoutMaster" Target="handoutMasters/handoutMaster1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microsoft.com/office/2011/relationships/chartStyle" Target="style1.xml"/><Relationship Id="rId2" Type="http://schemas.microsoft.com/office/2011/relationships/chartColorStyle" Target="colors1.xml"/><Relationship Id="rId3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microsoft.com/office/2011/relationships/chartStyle" Target="style2.xml"/><Relationship Id="rId2" Type="http://schemas.microsoft.com/office/2011/relationships/chartColorStyle" Target="colors2.xml"/><Relationship Id="rId3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microsoft.com/office/2011/relationships/chartStyle" Target="style3.xml"/><Relationship Id="rId2" Type="http://schemas.microsoft.com/office/2011/relationships/chartColorStyle" Target="colors3.xml"/><Relationship Id="rId3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microsoft.com/office/2011/relationships/chartStyle" Target="style4.xml"/><Relationship Id="rId2" Type="http://schemas.microsoft.com/office/2011/relationships/chartColorStyle" Target="colors4.xml"/><Relationship Id="rId3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microsoft.com/office/2011/relationships/chartStyle" Target="style5.xml"/><Relationship Id="rId2" Type="http://schemas.microsoft.com/office/2011/relationships/chartColorStyle" Target="colors5.xml"/><Relationship Id="rId3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microsoft.com/office/2011/relationships/chartStyle" Target="style6.xml"/><Relationship Id="rId2" Type="http://schemas.microsoft.com/office/2011/relationships/chartColorStyle" Target="colors6.xml"/><Relationship Id="rId3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2">
                  <a:shade val="58000"/>
                </a:schemeClr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2">
                  <a:shade val="86000"/>
                </a:schemeClr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chemeClr val="accent2">
                  <a:tint val="86000"/>
                </a:schemeClr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</c:dPt>
          <c:dPt>
            <c:idx val="3"/>
            <c:bubble3D val="0"/>
            <c:spPr>
              <a:solidFill>
                <a:schemeClr val="accent2">
                  <a:tint val="58000"/>
                </a:schemeClr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alpha val="78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pattFill prst="dkDnDiag">
      <a:fgClr>
        <a:schemeClr val="lt1">
          <a:lumMod val="95000"/>
        </a:schemeClr>
      </a:fgClr>
      <a:bgClr>
        <a:schemeClr val="lt1"/>
      </a:bgClr>
    </a:patt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6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>
            <a:lumMod val="95000"/>
          </a:schemeClr>
        </a:fgClr>
        <a:bgClr>
          <a:schemeClr val="lt1"/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317500" algn="ctr" rotWithShape="0">
          <a:prstClr val="black">
            <a:alpha val="25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20000"/>
          </a:prstClr>
        </a:outerShdw>
      </a:effectLst>
      <a:scene3d>
        <a:camera prst="orthographicFront"/>
        <a:lightRig rig="threePt" dir="t"/>
      </a:scene3d>
      <a:sp3d prstMaterial="matte"/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noFill/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8000"/>
        </a:schemeClr>
      </a:solidFill>
    </cs:spPr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E7AE2-D585-7543-B22F-CA8891E6BCD5}" type="datetimeFigureOut">
              <a:rPr lang="en-US" smtClean="0"/>
              <a:t>8/16/17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EBD013-2697-C447-B2DA-5BF3C32271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9787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093A9F-1734-4542-B2F8-5B79872BA72D}" type="datetimeFigureOut">
              <a:rPr lang="en-US" smtClean="0"/>
              <a:t>8/16/17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184222-38FE-C047-8A77-8F2FFCC5A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2367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chart" Target="../charts/chart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chart" Target="../charts/chart3.xml"/><Relationship Id="rId3" Type="http://schemas.openxmlformats.org/officeDocument/2006/relationships/chart" Target="../charts/chart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1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1.emf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chart" Target="../charts/chart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EdV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" y="393599"/>
            <a:ext cx="9143424" cy="6464401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0" y="5847907"/>
            <a:ext cx="9144000" cy="10100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577"/>
            <a:ext cx="9144000" cy="149678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052084"/>
            <a:ext cx="2254102" cy="4805916"/>
          </a:xfrm>
          <a:prstGeom prst="rect">
            <a:avLst/>
          </a:prstGeom>
        </p:spPr>
      </p:pic>
      <p:sp>
        <p:nvSpPr>
          <p:cNvPr id="8" name="Content Placeholder 6"/>
          <p:cNvSpPr txBox="1">
            <a:spLocks/>
          </p:cNvSpPr>
          <p:nvPr userDrawn="1"/>
        </p:nvSpPr>
        <p:spPr>
          <a:xfrm>
            <a:off x="358775" y="368300"/>
            <a:ext cx="6589713" cy="763346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2200" b="1" kern="1200" cap="all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I WILL PUT MY OWN SUB HEADING HERE IN ARIAL REGULAR CAPITALS</a:t>
            </a:r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5537200" y="3248660"/>
            <a:ext cx="2882900" cy="1905000"/>
          </a:xfrm>
          <a:prstGeom prst="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1400" dirty="0" smtClean="0">
                <a:solidFill>
                  <a:schemeClr val="bg2">
                    <a:lumMod val="10000"/>
                  </a:schemeClr>
                </a:solidFill>
              </a:rPr>
              <a:t>To update image, click VIEW in the menu at top, then SLIDE MASTER, You will then be able </a:t>
            </a:r>
            <a:r>
              <a:rPr lang="en-US" sz="1400" smtClean="0">
                <a:solidFill>
                  <a:schemeClr val="bg2">
                    <a:lumMod val="10000"/>
                  </a:schemeClr>
                </a:solidFill>
              </a:rPr>
              <a:t>to right click the image and choose ‘Change Image…’</a:t>
            </a:r>
            <a:endParaRPr lang="en-US" sz="14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797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6"/>
          <p:cNvSpPr txBox="1">
            <a:spLocks/>
          </p:cNvSpPr>
          <p:nvPr userDrawn="1"/>
        </p:nvSpPr>
        <p:spPr>
          <a:xfrm>
            <a:off x="358775" y="368300"/>
            <a:ext cx="8438827" cy="763346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2200" b="1" kern="1200" cap="all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I WILL PUT MY OWN SUB HEADING HERE IN ARIAL REGULAR CAPITALS</a:t>
            </a:r>
            <a:endParaRPr lang="en-US" dirty="0"/>
          </a:p>
        </p:txBody>
      </p:sp>
      <p:graphicFrame>
        <p:nvGraphicFramePr>
          <p:cNvPr id="3" name="Chart 2"/>
          <p:cNvGraphicFramePr/>
          <p:nvPr userDrawn="1">
            <p:extLst>
              <p:ext uri="{D42A27DB-BD31-4B8C-83A1-F6EECF244321}">
                <p14:modId xmlns:p14="http://schemas.microsoft.com/office/powerpoint/2010/main" val="1160969246"/>
              </p:ext>
            </p:extLst>
          </p:nvPr>
        </p:nvGraphicFramePr>
        <p:xfrm>
          <a:off x="358775" y="1484312"/>
          <a:ext cx="8426450" cy="4645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15302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/>
          <p:nvPr userDrawn="1">
            <p:extLst>
              <p:ext uri="{D42A27DB-BD31-4B8C-83A1-F6EECF244321}">
                <p14:modId xmlns:p14="http://schemas.microsoft.com/office/powerpoint/2010/main" val="1027819462"/>
              </p:ext>
            </p:extLst>
          </p:nvPr>
        </p:nvGraphicFramePr>
        <p:xfrm>
          <a:off x="4751387" y="1484312"/>
          <a:ext cx="4033837" cy="4645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/>
          <p:nvPr userDrawn="1">
            <p:extLst>
              <p:ext uri="{D42A27DB-BD31-4B8C-83A1-F6EECF244321}">
                <p14:modId xmlns:p14="http://schemas.microsoft.com/office/powerpoint/2010/main" val="827898724"/>
              </p:ext>
            </p:extLst>
          </p:nvPr>
        </p:nvGraphicFramePr>
        <p:xfrm>
          <a:off x="358776" y="1484313"/>
          <a:ext cx="4033837" cy="4645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Content Placeholder 6"/>
          <p:cNvSpPr txBox="1">
            <a:spLocks/>
          </p:cNvSpPr>
          <p:nvPr userDrawn="1"/>
        </p:nvSpPr>
        <p:spPr>
          <a:xfrm>
            <a:off x="358775" y="368300"/>
            <a:ext cx="8438827" cy="763346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2200" b="1" kern="1200" cap="all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I WILL PUT MY OWN SUB HEADING HERE IN ARIAL REGULAR CAPITALS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5707774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ec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4829175" y="1484313"/>
            <a:ext cx="3956050" cy="464502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4" name="Text Placeholder 2"/>
          <p:cNvSpPr txBox="1">
            <a:spLocks/>
          </p:cNvSpPr>
          <p:nvPr userDrawn="1"/>
        </p:nvSpPr>
        <p:spPr>
          <a:xfrm>
            <a:off x="358776" y="1484312"/>
            <a:ext cx="4033837" cy="4645025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/>
              <a:buNone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0" indent="-1800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.AppleSystemUIFont" charset="-120"/>
              <a:buChar char="–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Content Placeholder 6"/>
          <p:cNvSpPr txBox="1">
            <a:spLocks/>
          </p:cNvSpPr>
          <p:nvPr userDrawn="1"/>
        </p:nvSpPr>
        <p:spPr>
          <a:xfrm>
            <a:off x="358775" y="368300"/>
            <a:ext cx="8438827" cy="763346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2200" b="1" kern="1200" cap="all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I WILL PUT MY OWN SUB HEADING HERE IN ARIAL REGULAR CAPITALS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5750351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rm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4826000" y="6201003"/>
            <a:ext cx="39592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 smtClean="0">
                <a:solidFill>
                  <a:schemeClr val="bg1"/>
                </a:solidFill>
              </a:rPr>
              <a:t>©</a:t>
            </a:r>
            <a:r>
              <a:rPr lang="en-US" sz="800" baseline="0" dirty="0" smtClean="0">
                <a:solidFill>
                  <a:schemeClr val="bg1"/>
                </a:solidFill>
              </a:rPr>
              <a:t> 2017 Education State </a:t>
            </a:r>
            <a:endParaRPr lang="en-US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969054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Norm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54531476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ec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7369643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Sec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0640064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56962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032454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20310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EdVic Image Ed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14319" y="-30480"/>
            <a:ext cx="6329681" cy="6888480"/>
          </a:xfrm>
          <a:prstGeom prst="rect">
            <a:avLst/>
          </a:prstGeom>
        </p:spPr>
      </p:pic>
      <p:sp>
        <p:nvSpPr>
          <p:cNvPr id="14" name="Freeform 13"/>
          <p:cNvSpPr/>
          <p:nvPr userDrawn="1"/>
        </p:nvSpPr>
        <p:spPr>
          <a:xfrm>
            <a:off x="0" y="-25400"/>
            <a:ext cx="6769100" cy="6964784"/>
          </a:xfrm>
          <a:custGeom>
            <a:avLst/>
            <a:gdLst>
              <a:gd name="connsiteX0" fmla="*/ 12700 w 6769100"/>
              <a:gd name="connsiteY0" fmla="*/ 0 h 6908800"/>
              <a:gd name="connsiteX1" fmla="*/ 0 w 6769100"/>
              <a:gd name="connsiteY1" fmla="*/ 6908800 h 6908800"/>
              <a:gd name="connsiteX2" fmla="*/ 6769100 w 6769100"/>
              <a:gd name="connsiteY2" fmla="*/ 6870700 h 6908800"/>
              <a:gd name="connsiteX3" fmla="*/ 3568700 w 6769100"/>
              <a:gd name="connsiteY3" fmla="*/ 12700 h 6908800"/>
              <a:gd name="connsiteX4" fmla="*/ 12700 w 6769100"/>
              <a:gd name="connsiteY4" fmla="*/ 0 h 690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69100" h="6908800">
                <a:moveTo>
                  <a:pt x="12700" y="0"/>
                </a:moveTo>
                <a:cubicBezTo>
                  <a:pt x="8467" y="2302933"/>
                  <a:pt x="4233" y="4605867"/>
                  <a:pt x="0" y="6908800"/>
                </a:cubicBezTo>
                <a:lnTo>
                  <a:pt x="6769100" y="6870700"/>
                </a:lnTo>
                <a:lnTo>
                  <a:pt x="3568700" y="12700"/>
                </a:lnTo>
                <a:lnTo>
                  <a:pt x="1270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5"/>
          <p:cNvSpPr txBox="1">
            <a:spLocks/>
          </p:cNvSpPr>
          <p:nvPr userDrawn="1"/>
        </p:nvSpPr>
        <p:spPr>
          <a:xfrm>
            <a:off x="6491845" y="6308725"/>
            <a:ext cx="2293380" cy="3603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F88D943-D993-4647-B54A-A5F9D6D17A77}" type="slidenum">
              <a:rPr lang="en-US" smtClean="0">
                <a:solidFill>
                  <a:schemeClr val="tx2"/>
                </a:solidFill>
              </a:rPr>
              <a:pPr/>
              <a:t>‹#›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9" name="Parallelogram 14"/>
          <p:cNvSpPr/>
          <p:nvPr userDrawn="1"/>
        </p:nvSpPr>
        <p:spPr>
          <a:xfrm flipH="1">
            <a:off x="4031409" y="-56970"/>
            <a:ext cx="4014389" cy="6996354"/>
          </a:xfrm>
          <a:custGeom>
            <a:avLst/>
            <a:gdLst>
              <a:gd name="connsiteX0" fmla="*/ 0 w 2050453"/>
              <a:gd name="connsiteY0" fmla="*/ 3073398 h 3073398"/>
              <a:gd name="connsiteX1" fmla="*/ 953215 w 2050453"/>
              <a:gd name="connsiteY1" fmla="*/ 0 h 3073398"/>
              <a:gd name="connsiteX2" fmla="*/ 2050453 w 2050453"/>
              <a:gd name="connsiteY2" fmla="*/ 0 h 3073398"/>
              <a:gd name="connsiteX3" fmla="*/ 1097238 w 2050453"/>
              <a:gd name="connsiteY3" fmla="*/ 3073398 h 3073398"/>
              <a:gd name="connsiteX4" fmla="*/ 0 w 2050453"/>
              <a:gd name="connsiteY4" fmla="*/ 3073398 h 3073398"/>
              <a:gd name="connsiteX0" fmla="*/ 0 w 2522792"/>
              <a:gd name="connsiteY0" fmla="*/ 3073398 h 3073398"/>
              <a:gd name="connsiteX1" fmla="*/ 953215 w 2522792"/>
              <a:gd name="connsiteY1" fmla="*/ 0 h 3073398"/>
              <a:gd name="connsiteX2" fmla="*/ 2522792 w 2522792"/>
              <a:gd name="connsiteY2" fmla="*/ 18167 h 3073398"/>
              <a:gd name="connsiteX3" fmla="*/ 1097238 w 2522792"/>
              <a:gd name="connsiteY3" fmla="*/ 3073398 h 3073398"/>
              <a:gd name="connsiteX4" fmla="*/ 0 w 2522792"/>
              <a:gd name="connsiteY4" fmla="*/ 3073398 h 3073398"/>
              <a:gd name="connsiteX0" fmla="*/ 0 w 2522792"/>
              <a:gd name="connsiteY0" fmla="*/ 3073398 h 3073398"/>
              <a:gd name="connsiteX1" fmla="*/ 1334720 w 2522792"/>
              <a:gd name="connsiteY1" fmla="*/ 0 h 3073398"/>
              <a:gd name="connsiteX2" fmla="*/ 2522792 w 2522792"/>
              <a:gd name="connsiteY2" fmla="*/ 18167 h 3073398"/>
              <a:gd name="connsiteX3" fmla="*/ 1097238 w 2522792"/>
              <a:gd name="connsiteY3" fmla="*/ 3073398 h 3073398"/>
              <a:gd name="connsiteX4" fmla="*/ 0 w 2522792"/>
              <a:gd name="connsiteY4" fmla="*/ 3073398 h 3073398"/>
              <a:gd name="connsiteX0" fmla="*/ 0 w 2516736"/>
              <a:gd name="connsiteY0" fmla="*/ 3073398 h 3073398"/>
              <a:gd name="connsiteX1" fmla="*/ 1334720 w 2516736"/>
              <a:gd name="connsiteY1" fmla="*/ 0 h 3073398"/>
              <a:gd name="connsiteX2" fmla="*/ 2516736 w 2516736"/>
              <a:gd name="connsiteY2" fmla="*/ 18167 h 3073398"/>
              <a:gd name="connsiteX3" fmla="*/ 1097238 w 2516736"/>
              <a:gd name="connsiteY3" fmla="*/ 3073398 h 3073398"/>
              <a:gd name="connsiteX4" fmla="*/ 0 w 2516736"/>
              <a:gd name="connsiteY4" fmla="*/ 3073398 h 3073398"/>
              <a:gd name="connsiteX0" fmla="*/ 0 w 2571237"/>
              <a:gd name="connsiteY0" fmla="*/ 3073398 h 3073398"/>
              <a:gd name="connsiteX1" fmla="*/ 1389221 w 2571237"/>
              <a:gd name="connsiteY1" fmla="*/ 0 h 3073398"/>
              <a:gd name="connsiteX2" fmla="*/ 2571237 w 2571237"/>
              <a:gd name="connsiteY2" fmla="*/ 18167 h 3073398"/>
              <a:gd name="connsiteX3" fmla="*/ 1151739 w 2571237"/>
              <a:gd name="connsiteY3" fmla="*/ 3073398 h 3073398"/>
              <a:gd name="connsiteX4" fmla="*/ 0 w 2571237"/>
              <a:gd name="connsiteY4" fmla="*/ 3073398 h 3073398"/>
              <a:gd name="connsiteX0" fmla="*/ 0 w 2578164"/>
              <a:gd name="connsiteY0" fmla="*/ 3073398 h 3073398"/>
              <a:gd name="connsiteX1" fmla="*/ 1389221 w 2578164"/>
              <a:gd name="connsiteY1" fmla="*/ 0 h 3073398"/>
              <a:gd name="connsiteX2" fmla="*/ 2578164 w 2578164"/>
              <a:gd name="connsiteY2" fmla="*/ 849 h 3073398"/>
              <a:gd name="connsiteX3" fmla="*/ 1151739 w 2578164"/>
              <a:gd name="connsiteY3" fmla="*/ 3073398 h 3073398"/>
              <a:gd name="connsiteX4" fmla="*/ 0 w 2578164"/>
              <a:gd name="connsiteY4" fmla="*/ 3073398 h 3073398"/>
              <a:gd name="connsiteX0" fmla="*/ 0 w 5196594"/>
              <a:gd name="connsiteY0" fmla="*/ 11397584 h 11397584"/>
              <a:gd name="connsiteX1" fmla="*/ 5196594 w 5196594"/>
              <a:gd name="connsiteY1" fmla="*/ 0 h 11397584"/>
              <a:gd name="connsiteX2" fmla="*/ 2578164 w 5196594"/>
              <a:gd name="connsiteY2" fmla="*/ 8325035 h 11397584"/>
              <a:gd name="connsiteX3" fmla="*/ 1151739 w 5196594"/>
              <a:gd name="connsiteY3" fmla="*/ 11397584 h 11397584"/>
              <a:gd name="connsiteX4" fmla="*/ 0 w 5196594"/>
              <a:gd name="connsiteY4" fmla="*/ 11397584 h 11397584"/>
              <a:gd name="connsiteX0" fmla="*/ 0 w 6409185"/>
              <a:gd name="connsiteY0" fmla="*/ 11397584 h 11397584"/>
              <a:gd name="connsiteX1" fmla="*/ 5196594 w 6409185"/>
              <a:gd name="connsiteY1" fmla="*/ 0 h 11397584"/>
              <a:gd name="connsiteX2" fmla="*/ 6409185 w 6409185"/>
              <a:gd name="connsiteY2" fmla="*/ 95443 h 11397584"/>
              <a:gd name="connsiteX3" fmla="*/ 1151739 w 6409185"/>
              <a:gd name="connsiteY3" fmla="*/ 11397584 h 11397584"/>
              <a:gd name="connsiteX4" fmla="*/ 0 w 6409185"/>
              <a:gd name="connsiteY4" fmla="*/ 11397584 h 11397584"/>
              <a:gd name="connsiteX0" fmla="*/ 0 w 6409185"/>
              <a:gd name="connsiteY0" fmla="*/ 11302141 h 11302141"/>
              <a:gd name="connsiteX1" fmla="*/ 4853693 w 6409185"/>
              <a:gd name="connsiteY1" fmla="*/ 649476 h 11302141"/>
              <a:gd name="connsiteX2" fmla="*/ 6409185 w 6409185"/>
              <a:gd name="connsiteY2" fmla="*/ 0 h 11302141"/>
              <a:gd name="connsiteX3" fmla="*/ 1151739 w 6409185"/>
              <a:gd name="connsiteY3" fmla="*/ 11302141 h 11302141"/>
              <a:gd name="connsiteX4" fmla="*/ 0 w 6409185"/>
              <a:gd name="connsiteY4" fmla="*/ 11302141 h 11302141"/>
              <a:gd name="connsiteX0" fmla="*/ 0 w 6125405"/>
              <a:gd name="connsiteY0" fmla="*/ 10675462 h 10675462"/>
              <a:gd name="connsiteX1" fmla="*/ 4853693 w 6125405"/>
              <a:gd name="connsiteY1" fmla="*/ 22797 h 10675462"/>
              <a:gd name="connsiteX2" fmla="*/ 6125405 w 6125405"/>
              <a:gd name="connsiteY2" fmla="*/ 0 h 10675462"/>
              <a:gd name="connsiteX3" fmla="*/ 1151739 w 6125405"/>
              <a:gd name="connsiteY3" fmla="*/ 10675462 h 10675462"/>
              <a:gd name="connsiteX4" fmla="*/ 0 w 6125405"/>
              <a:gd name="connsiteY4" fmla="*/ 10675462 h 10675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25405" h="10675462">
                <a:moveTo>
                  <a:pt x="0" y="10675462"/>
                </a:moveTo>
                <a:lnTo>
                  <a:pt x="4853693" y="22797"/>
                </a:lnTo>
                <a:lnTo>
                  <a:pt x="6125405" y="0"/>
                </a:lnTo>
                <a:lnTo>
                  <a:pt x="1151739" y="10675462"/>
                </a:lnTo>
                <a:lnTo>
                  <a:pt x="0" y="10675462"/>
                </a:lnTo>
                <a:close/>
              </a:path>
            </a:pathLst>
          </a:custGeom>
          <a:solidFill>
            <a:srgbClr val="AA2733">
              <a:alpha val="8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Parallelogram 14"/>
          <p:cNvSpPr/>
          <p:nvPr userDrawn="1"/>
        </p:nvSpPr>
        <p:spPr>
          <a:xfrm flipH="1">
            <a:off x="3529180" y="-56970"/>
            <a:ext cx="4014389" cy="6996354"/>
          </a:xfrm>
          <a:custGeom>
            <a:avLst/>
            <a:gdLst>
              <a:gd name="connsiteX0" fmla="*/ 0 w 2050453"/>
              <a:gd name="connsiteY0" fmla="*/ 3073398 h 3073398"/>
              <a:gd name="connsiteX1" fmla="*/ 953215 w 2050453"/>
              <a:gd name="connsiteY1" fmla="*/ 0 h 3073398"/>
              <a:gd name="connsiteX2" fmla="*/ 2050453 w 2050453"/>
              <a:gd name="connsiteY2" fmla="*/ 0 h 3073398"/>
              <a:gd name="connsiteX3" fmla="*/ 1097238 w 2050453"/>
              <a:gd name="connsiteY3" fmla="*/ 3073398 h 3073398"/>
              <a:gd name="connsiteX4" fmla="*/ 0 w 2050453"/>
              <a:gd name="connsiteY4" fmla="*/ 3073398 h 3073398"/>
              <a:gd name="connsiteX0" fmla="*/ 0 w 2522792"/>
              <a:gd name="connsiteY0" fmla="*/ 3073398 h 3073398"/>
              <a:gd name="connsiteX1" fmla="*/ 953215 w 2522792"/>
              <a:gd name="connsiteY1" fmla="*/ 0 h 3073398"/>
              <a:gd name="connsiteX2" fmla="*/ 2522792 w 2522792"/>
              <a:gd name="connsiteY2" fmla="*/ 18167 h 3073398"/>
              <a:gd name="connsiteX3" fmla="*/ 1097238 w 2522792"/>
              <a:gd name="connsiteY3" fmla="*/ 3073398 h 3073398"/>
              <a:gd name="connsiteX4" fmla="*/ 0 w 2522792"/>
              <a:gd name="connsiteY4" fmla="*/ 3073398 h 3073398"/>
              <a:gd name="connsiteX0" fmla="*/ 0 w 2522792"/>
              <a:gd name="connsiteY0" fmla="*/ 3073398 h 3073398"/>
              <a:gd name="connsiteX1" fmla="*/ 1334720 w 2522792"/>
              <a:gd name="connsiteY1" fmla="*/ 0 h 3073398"/>
              <a:gd name="connsiteX2" fmla="*/ 2522792 w 2522792"/>
              <a:gd name="connsiteY2" fmla="*/ 18167 h 3073398"/>
              <a:gd name="connsiteX3" fmla="*/ 1097238 w 2522792"/>
              <a:gd name="connsiteY3" fmla="*/ 3073398 h 3073398"/>
              <a:gd name="connsiteX4" fmla="*/ 0 w 2522792"/>
              <a:gd name="connsiteY4" fmla="*/ 3073398 h 3073398"/>
              <a:gd name="connsiteX0" fmla="*/ 0 w 2516736"/>
              <a:gd name="connsiteY0" fmla="*/ 3073398 h 3073398"/>
              <a:gd name="connsiteX1" fmla="*/ 1334720 w 2516736"/>
              <a:gd name="connsiteY1" fmla="*/ 0 h 3073398"/>
              <a:gd name="connsiteX2" fmla="*/ 2516736 w 2516736"/>
              <a:gd name="connsiteY2" fmla="*/ 18167 h 3073398"/>
              <a:gd name="connsiteX3" fmla="*/ 1097238 w 2516736"/>
              <a:gd name="connsiteY3" fmla="*/ 3073398 h 3073398"/>
              <a:gd name="connsiteX4" fmla="*/ 0 w 2516736"/>
              <a:gd name="connsiteY4" fmla="*/ 3073398 h 3073398"/>
              <a:gd name="connsiteX0" fmla="*/ 0 w 2571237"/>
              <a:gd name="connsiteY0" fmla="*/ 3073398 h 3073398"/>
              <a:gd name="connsiteX1" fmla="*/ 1389221 w 2571237"/>
              <a:gd name="connsiteY1" fmla="*/ 0 h 3073398"/>
              <a:gd name="connsiteX2" fmla="*/ 2571237 w 2571237"/>
              <a:gd name="connsiteY2" fmla="*/ 18167 h 3073398"/>
              <a:gd name="connsiteX3" fmla="*/ 1151739 w 2571237"/>
              <a:gd name="connsiteY3" fmla="*/ 3073398 h 3073398"/>
              <a:gd name="connsiteX4" fmla="*/ 0 w 2571237"/>
              <a:gd name="connsiteY4" fmla="*/ 3073398 h 3073398"/>
              <a:gd name="connsiteX0" fmla="*/ 0 w 2578164"/>
              <a:gd name="connsiteY0" fmla="*/ 3073398 h 3073398"/>
              <a:gd name="connsiteX1" fmla="*/ 1389221 w 2578164"/>
              <a:gd name="connsiteY1" fmla="*/ 0 h 3073398"/>
              <a:gd name="connsiteX2" fmla="*/ 2578164 w 2578164"/>
              <a:gd name="connsiteY2" fmla="*/ 849 h 3073398"/>
              <a:gd name="connsiteX3" fmla="*/ 1151739 w 2578164"/>
              <a:gd name="connsiteY3" fmla="*/ 3073398 h 3073398"/>
              <a:gd name="connsiteX4" fmla="*/ 0 w 2578164"/>
              <a:gd name="connsiteY4" fmla="*/ 3073398 h 3073398"/>
              <a:gd name="connsiteX0" fmla="*/ 0 w 5196594"/>
              <a:gd name="connsiteY0" fmla="*/ 11397584 h 11397584"/>
              <a:gd name="connsiteX1" fmla="*/ 5196594 w 5196594"/>
              <a:gd name="connsiteY1" fmla="*/ 0 h 11397584"/>
              <a:gd name="connsiteX2" fmla="*/ 2578164 w 5196594"/>
              <a:gd name="connsiteY2" fmla="*/ 8325035 h 11397584"/>
              <a:gd name="connsiteX3" fmla="*/ 1151739 w 5196594"/>
              <a:gd name="connsiteY3" fmla="*/ 11397584 h 11397584"/>
              <a:gd name="connsiteX4" fmla="*/ 0 w 5196594"/>
              <a:gd name="connsiteY4" fmla="*/ 11397584 h 11397584"/>
              <a:gd name="connsiteX0" fmla="*/ 0 w 6409185"/>
              <a:gd name="connsiteY0" fmla="*/ 11397584 h 11397584"/>
              <a:gd name="connsiteX1" fmla="*/ 5196594 w 6409185"/>
              <a:gd name="connsiteY1" fmla="*/ 0 h 11397584"/>
              <a:gd name="connsiteX2" fmla="*/ 6409185 w 6409185"/>
              <a:gd name="connsiteY2" fmla="*/ 95443 h 11397584"/>
              <a:gd name="connsiteX3" fmla="*/ 1151739 w 6409185"/>
              <a:gd name="connsiteY3" fmla="*/ 11397584 h 11397584"/>
              <a:gd name="connsiteX4" fmla="*/ 0 w 6409185"/>
              <a:gd name="connsiteY4" fmla="*/ 11397584 h 11397584"/>
              <a:gd name="connsiteX0" fmla="*/ 0 w 6409185"/>
              <a:gd name="connsiteY0" fmla="*/ 11302141 h 11302141"/>
              <a:gd name="connsiteX1" fmla="*/ 4853693 w 6409185"/>
              <a:gd name="connsiteY1" fmla="*/ 649476 h 11302141"/>
              <a:gd name="connsiteX2" fmla="*/ 6409185 w 6409185"/>
              <a:gd name="connsiteY2" fmla="*/ 0 h 11302141"/>
              <a:gd name="connsiteX3" fmla="*/ 1151739 w 6409185"/>
              <a:gd name="connsiteY3" fmla="*/ 11302141 h 11302141"/>
              <a:gd name="connsiteX4" fmla="*/ 0 w 6409185"/>
              <a:gd name="connsiteY4" fmla="*/ 11302141 h 11302141"/>
              <a:gd name="connsiteX0" fmla="*/ 0 w 6125405"/>
              <a:gd name="connsiteY0" fmla="*/ 10675462 h 10675462"/>
              <a:gd name="connsiteX1" fmla="*/ 4853693 w 6125405"/>
              <a:gd name="connsiteY1" fmla="*/ 22797 h 10675462"/>
              <a:gd name="connsiteX2" fmla="*/ 6125405 w 6125405"/>
              <a:gd name="connsiteY2" fmla="*/ 0 h 10675462"/>
              <a:gd name="connsiteX3" fmla="*/ 1151739 w 6125405"/>
              <a:gd name="connsiteY3" fmla="*/ 10675462 h 10675462"/>
              <a:gd name="connsiteX4" fmla="*/ 0 w 6125405"/>
              <a:gd name="connsiteY4" fmla="*/ 10675462 h 10675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25405" h="10675462">
                <a:moveTo>
                  <a:pt x="0" y="10675462"/>
                </a:moveTo>
                <a:lnTo>
                  <a:pt x="4853693" y="22797"/>
                </a:lnTo>
                <a:lnTo>
                  <a:pt x="6125405" y="0"/>
                </a:lnTo>
                <a:lnTo>
                  <a:pt x="1151739" y="10675462"/>
                </a:lnTo>
                <a:lnTo>
                  <a:pt x="0" y="10675462"/>
                </a:lnTo>
                <a:close/>
              </a:path>
            </a:pathLst>
          </a:custGeom>
          <a:solidFill>
            <a:srgbClr val="AA27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996" y="6315262"/>
            <a:ext cx="2451549" cy="360000"/>
          </a:xfrm>
          <a:prstGeom prst="rect">
            <a:avLst/>
          </a:prstGeom>
        </p:spPr>
      </p:pic>
      <p:sp>
        <p:nvSpPr>
          <p:cNvPr id="11" name="Content Placeholder 6"/>
          <p:cNvSpPr>
            <a:spLocks noGrp="1"/>
          </p:cNvSpPr>
          <p:nvPr>
            <p:ph sz="quarter" idx="11" hasCustomPrompt="1"/>
          </p:nvPr>
        </p:nvSpPr>
        <p:spPr>
          <a:xfrm>
            <a:off x="359568" y="2733040"/>
            <a:ext cx="4392613" cy="1120794"/>
          </a:xfrm>
          <a:prstGeom prst="rect">
            <a:avLst/>
          </a:prstGeom>
        </p:spPr>
        <p:txBody>
          <a:bodyPr lIns="90000" tIns="90000" rIns="90000" bIns="90000" anchor="b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 sz="2200" b="1" baseline="0">
                <a:solidFill>
                  <a:srgbClr val="AA2733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 WILL ADD MY OWN MAIN HEADING FOR </a:t>
            </a:r>
            <a:br>
              <a:rPr lang="en-US" dirty="0" smtClean="0"/>
            </a:br>
            <a:r>
              <a:rPr lang="en-US" dirty="0" smtClean="0"/>
              <a:t>THE CHAPTER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1075312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05752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515683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66644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7308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EdVic and De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5"/>
          <p:cNvSpPr txBox="1">
            <a:spLocks/>
          </p:cNvSpPr>
          <p:nvPr userDrawn="1"/>
        </p:nvSpPr>
        <p:spPr>
          <a:xfrm>
            <a:off x="6486410" y="6308725"/>
            <a:ext cx="2293380" cy="3603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F88D943-D993-4647-B54A-A5F9D6D17A77}" type="slidenum">
              <a:rPr lang="en-US" smtClean="0">
                <a:solidFill>
                  <a:schemeClr val="tx2"/>
                </a:solidFill>
              </a:rPr>
              <a:pPr/>
              <a:t>‹#›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6" name="Text Placeholder 2"/>
          <p:cNvSpPr txBox="1">
            <a:spLocks/>
          </p:cNvSpPr>
          <p:nvPr userDrawn="1"/>
        </p:nvSpPr>
        <p:spPr>
          <a:xfrm>
            <a:off x="358775" y="1469428"/>
            <a:ext cx="8421015" cy="4659910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/>
              <a:buNone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0" indent="-1800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.AppleSystemUIFont" charset="-120"/>
              <a:buChar char="–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2" name="TextBox 1"/>
          <p:cNvSpPr txBox="1"/>
          <p:nvPr userDrawn="1"/>
        </p:nvSpPr>
        <p:spPr>
          <a:xfrm>
            <a:off x="358775" y="368300"/>
            <a:ext cx="84210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I WILL PUT MY OWN SUB HEADING HERE IN</a:t>
            </a:r>
          </a:p>
          <a:p>
            <a:r>
              <a:rPr lang="en-US" sz="2200" b="1" dirty="0" smtClean="0"/>
              <a:t>ARIAL REGULAR CAPITALS</a:t>
            </a:r>
            <a:endParaRPr lang="en-US" sz="2200" b="1" dirty="0"/>
          </a:p>
        </p:txBody>
      </p:sp>
    </p:spTree>
    <p:extLst>
      <p:ext uri="{BB962C8B-B14F-4D97-AF65-F5344CB8AC3E}">
        <p14:creationId xmlns:p14="http://schemas.microsoft.com/office/powerpoint/2010/main" val="6894608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 EdVic and De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5"/>
          <p:cNvSpPr txBox="1">
            <a:spLocks/>
          </p:cNvSpPr>
          <p:nvPr userDrawn="1"/>
        </p:nvSpPr>
        <p:spPr>
          <a:xfrm>
            <a:off x="6504222" y="6308724"/>
            <a:ext cx="2293380" cy="3603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F88D943-D993-4647-B54A-A5F9D6D17A77}" type="slidenum">
              <a:rPr lang="en-US" smtClean="0">
                <a:solidFill>
                  <a:schemeClr val="tx2"/>
                </a:solidFill>
              </a:rPr>
              <a:pPr/>
              <a:t>‹#›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8" name="Text Placeholder 2"/>
          <p:cNvSpPr txBox="1">
            <a:spLocks/>
          </p:cNvSpPr>
          <p:nvPr userDrawn="1"/>
        </p:nvSpPr>
        <p:spPr>
          <a:xfrm>
            <a:off x="358776" y="1484312"/>
            <a:ext cx="4033838" cy="4645025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/>
              <a:buNone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0" indent="-1800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.AppleSystemUIFont" charset="-120"/>
              <a:buChar char="–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9" name="Text Placeholder 2"/>
          <p:cNvSpPr txBox="1">
            <a:spLocks/>
          </p:cNvSpPr>
          <p:nvPr userDrawn="1"/>
        </p:nvSpPr>
        <p:spPr>
          <a:xfrm>
            <a:off x="4763764" y="1484313"/>
            <a:ext cx="4033838" cy="4645025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/>
              <a:buNone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0" indent="-1800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.AppleSystemUIFont" charset="-120"/>
              <a:buChar char="–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0" name="Content Placeholder 6"/>
          <p:cNvSpPr txBox="1">
            <a:spLocks/>
          </p:cNvSpPr>
          <p:nvPr userDrawn="1"/>
        </p:nvSpPr>
        <p:spPr>
          <a:xfrm>
            <a:off x="358775" y="368300"/>
            <a:ext cx="8438827" cy="763346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2200" b="1" kern="1200" cap="all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I WILL PUT MY OWN SUB HEADING HERE IN ARIAL REGULAR CAPITALS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4245191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/>
          <p:cNvSpPr txBox="1">
            <a:spLocks/>
          </p:cNvSpPr>
          <p:nvPr/>
        </p:nvSpPr>
        <p:spPr>
          <a:xfrm>
            <a:off x="166411" y="-1339818"/>
            <a:ext cx="8769496" cy="1052684"/>
          </a:xfrm>
          <a:prstGeom prst="rect">
            <a:avLst/>
          </a:prstGeom>
        </p:spPr>
        <p:txBody>
          <a:bodyPr vert="horz" lIns="68580" tIns="34290" rIns="68580" bIns="34290" rtlCol="0" anchor="t" anchorCtr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kern="1200" baseline="0">
                <a:solidFill>
                  <a:srgbClr val="A5263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en-US" sz="2400" dirty="0"/>
          </a:p>
        </p:txBody>
      </p:sp>
      <p:sp>
        <p:nvSpPr>
          <p:cNvPr id="3" name="Text Placeholder 2"/>
          <p:cNvSpPr txBox="1">
            <a:spLocks/>
          </p:cNvSpPr>
          <p:nvPr userDrawn="1"/>
        </p:nvSpPr>
        <p:spPr>
          <a:xfrm>
            <a:off x="358776" y="1484312"/>
            <a:ext cx="2592387" cy="4645025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/>
              <a:buNone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0" indent="-1800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.AppleSystemUIFont" charset="-120"/>
              <a:buChar char="–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4" name="Text Placeholder 2"/>
          <p:cNvSpPr txBox="1">
            <a:spLocks/>
          </p:cNvSpPr>
          <p:nvPr userDrawn="1"/>
        </p:nvSpPr>
        <p:spPr>
          <a:xfrm>
            <a:off x="3311525" y="1484313"/>
            <a:ext cx="2592387" cy="4645025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/>
              <a:buNone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0" indent="-1800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.AppleSystemUIFont" charset="-120"/>
              <a:buChar char="–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5" name="Text Placeholder 2"/>
          <p:cNvSpPr txBox="1">
            <a:spLocks/>
          </p:cNvSpPr>
          <p:nvPr userDrawn="1"/>
        </p:nvSpPr>
        <p:spPr>
          <a:xfrm>
            <a:off x="6192838" y="1484313"/>
            <a:ext cx="2592387" cy="4645025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/>
              <a:buNone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0" indent="-1800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.AppleSystemUIFont" charset="-120"/>
              <a:buChar char="–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Content Placeholder 6"/>
          <p:cNvSpPr txBox="1">
            <a:spLocks/>
          </p:cNvSpPr>
          <p:nvPr userDrawn="1"/>
        </p:nvSpPr>
        <p:spPr>
          <a:xfrm>
            <a:off x="358775" y="368300"/>
            <a:ext cx="8438827" cy="763346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2200" b="1" kern="1200" cap="all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I WILL PUT MY OWN SUB HEADING HERE IN ARIAL REGULAR CAPITALS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483902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lide EdVic and Dept Image Ed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4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14319" y="-30480"/>
            <a:ext cx="6329681" cy="6888480"/>
          </a:xfrm>
          <a:prstGeom prst="rect">
            <a:avLst/>
          </a:prstGeom>
        </p:spPr>
      </p:pic>
      <p:sp>
        <p:nvSpPr>
          <p:cNvPr id="43" name="Freeform 42"/>
          <p:cNvSpPr/>
          <p:nvPr userDrawn="1"/>
        </p:nvSpPr>
        <p:spPr>
          <a:xfrm>
            <a:off x="0" y="-25400"/>
            <a:ext cx="6769100" cy="6964784"/>
          </a:xfrm>
          <a:custGeom>
            <a:avLst/>
            <a:gdLst>
              <a:gd name="connsiteX0" fmla="*/ 12700 w 6769100"/>
              <a:gd name="connsiteY0" fmla="*/ 0 h 6908800"/>
              <a:gd name="connsiteX1" fmla="*/ 0 w 6769100"/>
              <a:gd name="connsiteY1" fmla="*/ 6908800 h 6908800"/>
              <a:gd name="connsiteX2" fmla="*/ 6769100 w 6769100"/>
              <a:gd name="connsiteY2" fmla="*/ 6870700 h 6908800"/>
              <a:gd name="connsiteX3" fmla="*/ 3568700 w 6769100"/>
              <a:gd name="connsiteY3" fmla="*/ 12700 h 6908800"/>
              <a:gd name="connsiteX4" fmla="*/ 12700 w 6769100"/>
              <a:gd name="connsiteY4" fmla="*/ 0 h 690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69100" h="6908800">
                <a:moveTo>
                  <a:pt x="12700" y="0"/>
                </a:moveTo>
                <a:cubicBezTo>
                  <a:pt x="8467" y="2302933"/>
                  <a:pt x="4233" y="4605867"/>
                  <a:pt x="0" y="6908800"/>
                </a:cubicBezTo>
                <a:lnTo>
                  <a:pt x="6769100" y="6870700"/>
                </a:lnTo>
                <a:lnTo>
                  <a:pt x="3568700" y="12700"/>
                </a:lnTo>
                <a:lnTo>
                  <a:pt x="1270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Content Placeholder 6"/>
          <p:cNvSpPr>
            <a:spLocks noGrp="1"/>
          </p:cNvSpPr>
          <p:nvPr>
            <p:ph sz="quarter" idx="11" hasCustomPrompt="1"/>
          </p:nvPr>
        </p:nvSpPr>
        <p:spPr>
          <a:xfrm>
            <a:off x="359568" y="2733040"/>
            <a:ext cx="4392613" cy="1120794"/>
          </a:xfrm>
          <a:prstGeom prst="rect">
            <a:avLst/>
          </a:prstGeom>
        </p:spPr>
        <p:txBody>
          <a:bodyPr lIns="90000" tIns="90000" rIns="90000" bIns="90000" anchor="b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 sz="2200" b="1" baseline="0">
                <a:solidFill>
                  <a:srgbClr val="AA2733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 WILL ADD MY OWN MAIN HEADING FOR </a:t>
            </a:r>
            <a:br>
              <a:rPr lang="en-US" dirty="0" smtClean="0"/>
            </a:br>
            <a:r>
              <a:rPr lang="en-US" dirty="0" smtClean="0"/>
              <a:t>THE CHAPTER HERE</a:t>
            </a:r>
            <a:endParaRPr lang="en-US" dirty="0"/>
          </a:p>
        </p:txBody>
      </p:sp>
      <p:sp>
        <p:nvSpPr>
          <p:cNvPr id="45" name="Slide Number Placeholder 5"/>
          <p:cNvSpPr txBox="1">
            <a:spLocks/>
          </p:cNvSpPr>
          <p:nvPr userDrawn="1"/>
        </p:nvSpPr>
        <p:spPr>
          <a:xfrm>
            <a:off x="6491845" y="6308725"/>
            <a:ext cx="2293380" cy="3603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F88D943-D993-4647-B54A-A5F9D6D17A77}" type="slidenum">
              <a:rPr lang="en-US" smtClean="0">
                <a:solidFill>
                  <a:schemeClr val="tx2"/>
                </a:solidFill>
              </a:rPr>
              <a:pPr/>
              <a:t>‹#›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6" name="Parallelogram 14"/>
          <p:cNvSpPr/>
          <p:nvPr userDrawn="1"/>
        </p:nvSpPr>
        <p:spPr>
          <a:xfrm flipH="1">
            <a:off x="4031409" y="-56970"/>
            <a:ext cx="4014389" cy="6996354"/>
          </a:xfrm>
          <a:custGeom>
            <a:avLst/>
            <a:gdLst>
              <a:gd name="connsiteX0" fmla="*/ 0 w 2050453"/>
              <a:gd name="connsiteY0" fmla="*/ 3073398 h 3073398"/>
              <a:gd name="connsiteX1" fmla="*/ 953215 w 2050453"/>
              <a:gd name="connsiteY1" fmla="*/ 0 h 3073398"/>
              <a:gd name="connsiteX2" fmla="*/ 2050453 w 2050453"/>
              <a:gd name="connsiteY2" fmla="*/ 0 h 3073398"/>
              <a:gd name="connsiteX3" fmla="*/ 1097238 w 2050453"/>
              <a:gd name="connsiteY3" fmla="*/ 3073398 h 3073398"/>
              <a:gd name="connsiteX4" fmla="*/ 0 w 2050453"/>
              <a:gd name="connsiteY4" fmla="*/ 3073398 h 3073398"/>
              <a:gd name="connsiteX0" fmla="*/ 0 w 2522792"/>
              <a:gd name="connsiteY0" fmla="*/ 3073398 h 3073398"/>
              <a:gd name="connsiteX1" fmla="*/ 953215 w 2522792"/>
              <a:gd name="connsiteY1" fmla="*/ 0 h 3073398"/>
              <a:gd name="connsiteX2" fmla="*/ 2522792 w 2522792"/>
              <a:gd name="connsiteY2" fmla="*/ 18167 h 3073398"/>
              <a:gd name="connsiteX3" fmla="*/ 1097238 w 2522792"/>
              <a:gd name="connsiteY3" fmla="*/ 3073398 h 3073398"/>
              <a:gd name="connsiteX4" fmla="*/ 0 w 2522792"/>
              <a:gd name="connsiteY4" fmla="*/ 3073398 h 3073398"/>
              <a:gd name="connsiteX0" fmla="*/ 0 w 2522792"/>
              <a:gd name="connsiteY0" fmla="*/ 3073398 h 3073398"/>
              <a:gd name="connsiteX1" fmla="*/ 1334720 w 2522792"/>
              <a:gd name="connsiteY1" fmla="*/ 0 h 3073398"/>
              <a:gd name="connsiteX2" fmla="*/ 2522792 w 2522792"/>
              <a:gd name="connsiteY2" fmla="*/ 18167 h 3073398"/>
              <a:gd name="connsiteX3" fmla="*/ 1097238 w 2522792"/>
              <a:gd name="connsiteY3" fmla="*/ 3073398 h 3073398"/>
              <a:gd name="connsiteX4" fmla="*/ 0 w 2522792"/>
              <a:gd name="connsiteY4" fmla="*/ 3073398 h 3073398"/>
              <a:gd name="connsiteX0" fmla="*/ 0 w 2516736"/>
              <a:gd name="connsiteY0" fmla="*/ 3073398 h 3073398"/>
              <a:gd name="connsiteX1" fmla="*/ 1334720 w 2516736"/>
              <a:gd name="connsiteY1" fmla="*/ 0 h 3073398"/>
              <a:gd name="connsiteX2" fmla="*/ 2516736 w 2516736"/>
              <a:gd name="connsiteY2" fmla="*/ 18167 h 3073398"/>
              <a:gd name="connsiteX3" fmla="*/ 1097238 w 2516736"/>
              <a:gd name="connsiteY3" fmla="*/ 3073398 h 3073398"/>
              <a:gd name="connsiteX4" fmla="*/ 0 w 2516736"/>
              <a:gd name="connsiteY4" fmla="*/ 3073398 h 3073398"/>
              <a:gd name="connsiteX0" fmla="*/ 0 w 2571237"/>
              <a:gd name="connsiteY0" fmla="*/ 3073398 h 3073398"/>
              <a:gd name="connsiteX1" fmla="*/ 1389221 w 2571237"/>
              <a:gd name="connsiteY1" fmla="*/ 0 h 3073398"/>
              <a:gd name="connsiteX2" fmla="*/ 2571237 w 2571237"/>
              <a:gd name="connsiteY2" fmla="*/ 18167 h 3073398"/>
              <a:gd name="connsiteX3" fmla="*/ 1151739 w 2571237"/>
              <a:gd name="connsiteY3" fmla="*/ 3073398 h 3073398"/>
              <a:gd name="connsiteX4" fmla="*/ 0 w 2571237"/>
              <a:gd name="connsiteY4" fmla="*/ 3073398 h 3073398"/>
              <a:gd name="connsiteX0" fmla="*/ 0 w 2578164"/>
              <a:gd name="connsiteY0" fmla="*/ 3073398 h 3073398"/>
              <a:gd name="connsiteX1" fmla="*/ 1389221 w 2578164"/>
              <a:gd name="connsiteY1" fmla="*/ 0 h 3073398"/>
              <a:gd name="connsiteX2" fmla="*/ 2578164 w 2578164"/>
              <a:gd name="connsiteY2" fmla="*/ 849 h 3073398"/>
              <a:gd name="connsiteX3" fmla="*/ 1151739 w 2578164"/>
              <a:gd name="connsiteY3" fmla="*/ 3073398 h 3073398"/>
              <a:gd name="connsiteX4" fmla="*/ 0 w 2578164"/>
              <a:gd name="connsiteY4" fmla="*/ 3073398 h 3073398"/>
              <a:gd name="connsiteX0" fmla="*/ 0 w 5196594"/>
              <a:gd name="connsiteY0" fmla="*/ 11397584 h 11397584"/>
              <a:gd name="connsiteX1" fmla="*/ 5196594 w 5196594"/>
              <a:gd name="connsiteY1" fmla="*/ 0 h 11397584"/>
              <a:gd name="connsiteX2" fmla="*/ 2578164 w 5196594"/>
              <a:gd name="connsiteY2" fmla="*/ 8325035 h 11397584"/>
              <a:gd name="connsiteX3" fmla="*/ 1151739 w 5196594"/>
              <a:gd name="connsiteY3" fmla="*/ 11397584 h 11397584"/>
              <a:gd name="connsiteX4" fmla="*/ 0 w 5196594"/>
              <a:gd name="connsiteY4" fmla="*/ 11397584 h 11397584"/>
              <a:gd name="connsiteX0" fmla="*/ 0 w 6409185"/>
              <a:gd name="connsiteY0" fmla="*/ 11397584 h 11397584"/>
              <a:gd name="connsiteX1" fmla="*/ 5196594 w 6409185"/>
              <a:gd name="connsiteY1" fmla="*/ 0 h 11397584"/>
              <a:gd name="connsiteX2" fmla="*/ 6409185 w 6409185"/>
              <a:gd name="connsiteY2" fmla="*/ 95443 h 11397584"/>
              <a:gd name="connsiteX3" fmla="*/ 1151739 w 6409185"/>
              <a:gd name="connsiteY3" fmla="*/ 11397584 h 11397584"/>
              <a:gd name="connsiteX4" fmla="*/ 0 w 6409185"/>
              <a:gd name="connsiteY4" fmla="*/ 11397584 h 11397584"/>
              <a:gd name="connsiteX0" fmla="*/ 0 w 6409185"/>
              <a:gd name="connsiteY0" fmla="*/ 11302141 h 11302141"/>
              <a:gd name="connsiteX1" fmla="*/ 4853693 w 6409185"/>
              <a:gd name="connsiteY1" fmla="*/ 649476 h 11302141"/>
              <a:gd name="connsiteX2" fmla="*/ 6409185 w 6409185"/>
              <a:gd name="connsiteY2" fmla="*/ 0 h 11302141"/>
              <a:gd name="connsiteX3" fmla="*/ 1151739 w 6409185"/>
              <a:gd name="connsiteY3" fmla="*/ 11302141 h 11302141"/>
              <a:gd name="connsiteX4" fmla="*/ 0 w 6409185"/>
              <a:gd name="connsiteY4" fmla="*/ 11302141 h 11302141"/>
              <a:gd name="connsiteX0" fmla="*/ 0 w 6125405"/>
              <a:gd name="connsiteY0" fmla="*/ 10675462 h 10675462"/>
              <a:gd name="connsiteX1" fmla="*/ 4853693 w 6125405"/>
              <a:gd name="connsiteY1" fmla="*/ 22797 h 10675462"/>
              <a:gd name="connsiteX2" fmla="*/ 6125405 w 6125405"/>
              <a:gd name="connsiteY2" fmla="*/ 0 h 10675462"/>
              <a:gd name="connsiteX3" fmla="*/ 1151739 w 6125405"/>
              <a:gd name="connsiteY3" fmla="*/ 10675462 h 10675462"/>
              <a:gd name="connsiteX4" fmla="*/ 0 w 6125405"/>
              <a:gd name="connsiteY4" fmla="*/ 10675462 h 10675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25405" h="10675462">
                <a:moveTo>
                  <a:pt x="0" y="10675462"/>
                </a:moveTo>
                <a:lnTo>
                  <a:pt x="4853693" y="22797"/>
                </a:lnTo>
                <a:lnTo>
                  <a:pt x="6125405" y="0"/>
                </a:lnTo>
                <a:lnTo>
                  <a:pt x="1151739" y="10675462"/>
                </a:lnTo>
                <a:lnTo>
                  <a:pt x="0" y="10675462"/>
                </a:lnTo>
                <a:close/>
              </a:path>
            </a:pathLst>
          </a:custGeom>
          <a:solidFill>
            <a:srgbClr val="AA2733">
              <a:alpha val="8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Parallelogram 14"/>
          <p:cNvSpPr/>
          <p:nvPr userDrawn="1"/>
        </p:nvSpPr>
        <p:spPr>
          <a:xfrm flipH="1">
            <a:off x="3529180" y="-56970"/>
            <a:ext cx="4014389" cy="6996354"/>
          </a:xfrm>
          <a:custGeom>
            <a:avLst/>
            <a:gdLst>
              <a:gd name="connsiteX0" fmla="*/ 0 w 2050453"/>
              <a:gd name="connsiteY0" fmla="*/ 3073398 h 3073398"/>
              <a:gd name="connsiteX1" fmla="*/ 953215 w 2050453"/>
              <a:gd name="connsiteY1" fmla="*/ 0 h 3073398"/>
              <a:gd name="connsiteX2" fmla="*/ 2050453 w 2050453"/>
              <a:gd name="connsiteY2" fmla="*/ 0 h 3073398"/>
              <a:gd name="connsiteX3" fmla="*/ 1097238 w 2050453"/>
              <a:gd name="connsiteY3" fmla="*/ 3073398 h 3073398"/>
              <a:gd name="connsiteX4" fmla="*/ 0 w 2050453"/>
              <a:gd name="connsiteY4" fmla="*/ 3073398 h 3073398"/>
              <a:gd name="connsiteX0" fmla="*/ 0 w 2522792"/>
              <a:gd name="connsiteY0" fmla="*/ 3073398 h 3073398"/>
              <a:gd name="connsiteX1" fmla="*/ 953215 w 2522792"/>
              <a:gd name="connsiteY1" fmla="*/ 0 h 3073398"/>
              <a:gd name="connsiteX2" fmla="*/ 2522792 w 2522792"/>
              <a:gd name="connsiteY2" fmla="*/ 18167 h 3073398"/>
              <a:gd name="connsiteX3" fmla="*/ 1097238 w 2522792"/>
              <a:gd name="connsiteY3" fmla="*/ 3073398 h 3073398"/>
              <a:gd name="connsiteX4" fmla="*/ 0 w 2522792"/>
              <a:gd name="connsiteY4" fmla="*/ 3073398 h 3073398"/>
              <a:gd name="connsiteX0" fmla="*/ 0 w 2522792"/>
              <a:gd name="connsiteY0" fmla="*/ 3073398 h 3073398"/>
              <a:gd name="connsiteX1" fmla="*/ 1334720 w 2522792"/>
              <a:gd name="connsiteY1" fmla="*/ 0 h 3073398"/>
              <a:gd name="connsiteX2" fmla="*/ 2522792 w 2522792"/>
              <a:gd name="connsiteY2" fmla="*/ 18167 h 3073398"/>
              <a:gd name="connsiteX3" fmla="*/ 1097238 w 2522792"/>
              <a:gd name="connsiteY3" fmla="*/ 3073398 h 3073398"/>
              <a:gd name="connsiteX4" fmla="*/ 0 w 2522792"/>
              <a:gd name="connsiteY4" fmla="*/ 3073398 h 3073398"/>
              <a:gd name="connsiteX0" fmla="*/ 0 w 2516736"/>
              <a:gd name="connsiteY0" fmla="*/ 3073398 h 3073398"/>
              <a:gd name="connsiteX1" fmla="*/ 1334720 w 2516736"/>
              <a:gd name="connsiteY1" fmla="*/ 0 h 3073398"/>
              <a:gd name="connsiteX2" fmla="*/ 2516736 w 2516736"/>
              <a:gd name="connsiteY2" fmla="*/ 18167 h 3073398"/>
              <a:gd name="connsiteX3" fmla="*/ 1097238 w 2516736"/>
              <a:gd name="connsiteY3" fmla="*/ 3073398 h 3073398"/>
              <a:gd name="connsiteX4" fmla="*/ 0 w 2516736"/>
              <a:gd name="connsiteY4" fmla="*/ 3073398 h 3073398"/>
              <a:gd name="connsiteX0" fmla="*/ 0 w 2571237"/>
              <a:gd name="connsiteY0" fmla="*/ 3073398 h 3073398"/>
              <a:gd name="connsiteX1" fmla="*/ 1389221 w 2571237"/>
              <a:gd name="connsiteY1" fmla="*/ 0 h 3073398"/>
              <a:gd name="connsiteX2" fmla="*/ 2571237 w 2571237"/>
              <a:gd name="connsiteY2" fmla="*/ 18167 h 3073398"/>
              <a:gd name="connsiteX3" fmla="*/ 1151739 w 2571237"/>
              <a:gd name="connsiteY3" fmla="*/ 3073398 h 3073398"/>
              <a:gd name="connsiteX4" fmla="*/ 0 w 2571237"/>
              <a:gd name="connsiteY4" fmla="*/ 3073398 h 3073398"/>
              <a:gd name="connsiteX0" fmla="*/ 0 w 2578164"/>
              <a:gd name="connsiteY0" fmla="*/ 3073398 h 3073398"/>
              <a:gd name="connsiteX1" fmla="*/ 1389221 w 2578164"/>
              <a:gd name="connsiteY1" fmla="*/ 0 h 3073398"/>
              <a:gd name="connsiteX2" fmla="*/ 2578164 w 2578164"/>
              <a:gd name="connsiteY2" fmla="*/ 849 h 3073398"/>
              <a:gd name="connsiteX3" fmla="*/ 1151739 w 2578164"/>
              <a:gd name="connsiteY3" fmla="*/ 3073398 h 3073398"/>
              <a:gd name="connsiteX4" fmla="*/ 0 w 2578164"/>
              <a:gd name="connsiteY4" fmla="*/ 3073398 h 3073398"/>
              <a:gd name="connsiteX0" fmla="*/ 0 w 5196594"/>
              <a:gd name="connsiteY0" fmla="*/ 11397584 h 11397584"/>
              <a:gd name="connsiteX1" fmla="*/ 5196594 w 5196594"/>
              <a:gd name="connsiteY1" fmla="*/ 0 h 11397584"/>
              <a:gd name="connsiteX2" fmla="*/ 2578164 w 5196594"/>
              <a:gd name="connsiteY2" fmla="*/ 8325035 h 11397584"/>
              <a:gd name="connsiteX3" fmla="*/ 1151739 w 5196594"/>
              <a:gd name="connsiteY3" fmla="*/ 11397584 h 11397584"/>
              <a:gd name="connsiteX4" fmla="*/ 0 w 5196594"/>
              <a:gd name="connsiteY4" fmla="*/ 11397584 h 11397584"/>
              <a:gd name="connsiteX0" fmla="*/ 0 w 6409185"/>
              <a:gd name="connsiteY0" fmla="*/ 11397584 h 11397584"/>
              <a:gd name="connsiteX1" fmla="*/ 5196594 w 6409185"/>
              <a:gd name="connsiteY1" fmla="*/ 0 h 11397584"/>
              <a:gd name="connsiteX2" fmla="*/ 6409185 w 6409185"/>
              <a:gd name="connsiteY2" fmla="*/ 95443 h 11397584"/>
              <a:gd name="connsiteX3" fmla="*/ 1151739 w 6409185"/>
              <a:gd name="connsiteY3" fmla="*/ 11397584 h 11397584"/>
              <a:gd name="connsiteX4" fmla="*/ 0 w 6409185"/>
              <a:gd name="connsiteY4" fmla="*/ 11397584 h 11397584"/>
              <a:gd name="connsiteX0" fmla="*/ 0 w 6409185"/>
              <a:gd name="connsiteY0" fmla="*/ 11302141 h 11302141"/>
              <a:gd name="connsiteX1" fmla="*/ 4853693 w 6409185"/>
              <a:gd name="connsiteY1" fmla="*/ 649476 h 11302141"/>
              <a:gd name="connsiteX2" fmla="*/ 6409185 w 6409185"/>
              <a:gd name="connsiteY2" fmla="*/ 0 h 11302141"/>
              <a:gd name="connsiteX3" fmla="*/ 1151739 w 6409185"/>
              <a:gd name="connsiteY3" fmla="*/ 11302141 h 11302141"/>
              <a:gd name="connsiteX4" fmla="*/ 0 w 6409185"/>
              <a:gd name="connsiteY4" fmla="*/ 11302141 h 11302141"/>
              <a:gd name="connsiteX0" fmla="*/ 0 w 6125405"/>
              <a:gd name="connsiteY0" fmla="*/ 10675462 h 10675462"/>
              <a:gd name="connsiteX1" fmla="*/ 4853693 w 6125405"/>
              <a:gd name="connsiteY1" fmla="*/ 22797 h 10675462"/>
              <a:gd name="connsiteX2" fmla="*/ 6125405 w 6125405"/>
              <a:gd name="connsiteY2" fmla="*/ 0 h 10675462"/>
              <a:gd name="connsiteX3" fmla="*/ 1151739 w 6125405"/>
              <a:gd name="connsiteY3" fmla="*/ 10675462 h 10675462"/>
              <a:gd name="connsiteX4" fmla="*/ 0 w 6125405"/>
              <a:gd name="connsiteY4" fmla="*/ 10675462 h 10675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25405" h="10675462">
                <a:moveTo>
                  <a:pt x="0" y="10675462"/>
                </a:moveTo>
                <a:lnTo>
                  <a:pt x="4853693" y="22797"/>
                </a:lnTo>
                <a:lnTo>
                  <a:pt x="6125405" y="0"/>
                </a:lnTo>
                <a:lnTo>
                  <a:pt x="1151739" y="10675462"/>
                </a:lnTo>
                <a:lnTo>
                  <a:pt x="0" y="10675462"/>
                </a:lnTo>
                <a:close/>
              </a:path>
            </a:pathLst>
          </a:custGeom>
          <a:solidFill>
            <a:srgbClr val="AA27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8" name="Picture 4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996" y="6315262"/>
            <a:ext cx="2451549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962751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Content Placeholder 6"/>
          <p:cNvSpPr>
            <a:spLocks noGrp="1"/>
          </p:cNvSpPr>
          <p:nvPr>
            <p:ph sz="quarter" idx="11" hasCustomPrompt="1"/>
          </p:nvPr>
        </p:nvSpPr>
        <p:spPr>
          <a:xfrm>
            <a:off x="359568" y="2958550"/>
            <a:ext cx="4392613" cy="895284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 sz="2200" b="1" baseline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 WILL ADD MY OWN MAIN HEADING FOR </a:t>
            </a:r>
            <a:br>
              <a:rPr lang="en-US" dirty="0" smtClean="0"/>
            </a:br>
            <a:r>
              <a:rPr lang="en-US" dirty="0" smtClean="0"/>
              <a:t>THE CHAPTER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7925196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 txBox="1">
            <a:spLocks/>
          </p:cNvSpPr>
          <p:nvPr userDrawn="1"/>
        </p:nvSpPr>
        <p:spPr>
          <a:xfrm>
            <a:off x="358776" y="1484312"/>
            <a:ext cx="4033837" cy="4645025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/>
              <a:buNone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0" indent="-1800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.AppleSystemUIFont" charset="-120"/>
              <a:buChar char="–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4" name="Content Placeholder 6"/>
          <p:cNvSpPr txBox="1">
            <a:spLocks/>
          </p:cNvSpPr>
          <p:nvPr userDrawn="1"/>
        </p:nvSpPr>
        <p:spPr>
          <a:xfrm>
            <a:off x="358775" y="368300"/>
            <a:ext cx="8438827" cy="763346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2200" b="1" kern="1200" cap="all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I WILL PUT MY OWN SUB HEADING HERE IN ARIAL REGULAR CAPITALS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045021194"/>
              </p:ext>
            </p:extLst>
          </p:nvPr>
        </p:nvGraphicFramePr>
        <p:xfrm>
          <a:off x="4751389" y="1484311"/>
          <a:ext cx="4033835" cy="4645025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806767"/>
                <a:gridCol w="806767"/>
                <a:gridCol w="806767"/>
                <a:gridCol w="806767"/>
                <a:gridCol w="806767"/>
              </a:tblGrid>
              <a:tr h="92900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29005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29005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2900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29005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67198948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Sec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6"/>
          <p:cNvSpPr txBox="1">
            <a:spLocks/>
          </p:cNvSpPr>
          <p:nvPr userDrawn="1"/>
        </p:nvSpPr>
        <p:spPr>
          <a:xfrm>
            <a:off x="358775" y="368300"/>
            <a:ext cx="8438827" cy="763346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2200" b="1" kern="1200" cap="all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I WILL PUT MY OWN SUB HEADING HERE IN ARIAL REGULAR CAPITALS</a:t>
            </a:r>
            <a:endParaRPr lang="en-US" dirty="0"/>
          </a:p>
        </p:txBody>
      </p:sp>
      <p:graphicFrame>
        <p:nvGraphicFramePr>
          <p:cNvPr id="6" name="Chart 5"/>
          <p:cNvGraphicFramePr/>
          <p:nvPr userDrawn="1">
            <p:extLst>
              <p:ext uri="{D42A27DB-BD31-4B8C-83A1-F6EECF244321}">
                <p14:modId xmlns:p14="http://schemas.microsoft.com/office/powerpoint/2010/main" val="716936238"/>
              </p:ext>
            </p:extLst>
          </p:nvPr>
        </p:nvGraphicFramePr>
        <p:xfrm>
          <a:off x="4751387" y="1484312"/>
          <a:ext cx="4033837" cy="4645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6772081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23.xml"/><Relationship Id="rId24" Type="http://schemas.openxmlformats.org/officeDocument/2006/relationships/theme" Target="../theme/theme1.xml"/><Relationship Id="rId25" Type="http://schemas.openxmlformats.org/officeDocument/2006/relationships/image" Target="../media/image1.emf"/><Relationship Id="rId26" Type="http://schemas.openxmlformats.org/officeDocument/2006/relationships/image" Target="../media/image2.emf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spect="1"/>
          </p:cNvSpPr>
          <p:nvPr userDrawn="1"/>
        </p:nvSpPr>
        <p:spPr>
          <a:xfrm>
            <a:off x="9575910" y="581574"/>
            <a:ext cx="357690" cy="36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996" y="6315262"/>
            <a:ext cx="2451549" cy="36000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9753600" y="6135261"/>
            <a:ext cx="180000" cy="18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6"/>
          <a:stretch>
            <a:fillRect/>
          </a:stretch>
        </p:blipFill>
        <p:spPr>
          <a:xfrm>
            <a:off x="9743100" y="1484313"/>
            <a:ext cx="190500" cy="190500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9753600" y="6858000"/>
            <a:ext cx="180000" cy="18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 userDrawn="1"/>
        </p:nvSpPr>
        <p:spPr>
          <a:xfrm>
            <a:off x="5867400" y="6315261"/>
            <a:ext cx="2917825" cy="360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fld id="{2F88D943-D993-4647-B54A-A5F9D6D17A77}" type="slidenum">
              <a:rPr lang="en-US" sz="1200" smtClean="0">
                <a:solidFill>
                  <a:schemeClr val="tx2"/>
                </a:solidFill>
              </a:rPr>
              <a:pPr algn="r"/>
              <a:t>‹#›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615401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8" r:id="rId2"/>
    <p:sldLayoutId id="2147483696" r:id="rId3"/>
    <p:sldLayoutId id="2147483690" r:id="rId4"/>
    <p:sldLayoutId id="2147483679" r:id="rId5"/>
    <p:sldLayoutId id="2147483678" r:id="rId6"/>
    <p:sldLayoutId id="2147483680" r:id="rId7"/>
    <p:sldLayoutId id="2147483676" r:id="rId8"/>
    <p:sldLayoutId id="2147483683" r:id="rId9"/>
    <p:sldLayoutId id="2147483681" r:id="rId10"/>
    <p:sldLayoutId id="2147483682" r:id="rId11"/>
    <p:sldLayoutId id="2147483686" r:id="rId12"/>
    <p:sldLayoutId id="2147483684" r:id="rId13"/>
    <p:sldLayoutId id="2147483687" r:id="rId14"/>
    <p:sldLayoutId id="2147483688" r:id="rId15"/>
    <p:sldLayoutId id="2147483689" r:id="rId16"/>
    <p:sldLayoutId id="2147483666" r:id="rId17"/>
    <p:sldLayoutId id="2147483668" r:id="rId18"/>
    <p:sldLayoutId id="2147483669" r:id="rId19"/>
    <p:sldLayoutId id="2147483670" r:id="rId20"/>
    <p:sldLayoutId id="2147483671" r:id="rId21"/>
    <p:sldLayoutId id="2147483664" r:id="rId22"/>
    <p:sldLayoutId id="2147483672" r:id="rId23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226" userDrawn="1">
          <p15:clr>
            <a:srgbClr val="F26B43"/>
          </p15:clr>
        </p15:guide>
        <p15:guide id="3" orient="horz" pos="4201" userDrawn="1">
          <p15:clr>
            <a:srgbClr val="F26B43"/>
          </p15:clr>
        </p15:guide>
        <p15:guide id="4" pos="5534" userDrawn="1">
          <p15:clr>
            <a:srgbClr val="F26B43"/>
          </p15:clr>
        </p15:guide>
        <p15:guide id="5" orient="horz" pos="709" userDrawn="1">
          <p15:clr>
            <a:srgbClr val="F26B43"/>
          </p15:clr>
        </p15:guide>
        <p15:guide id="6" pos="2767" userDrawn="1">
          <p15:clr>
            <a:srgbClr val="F26B43"/>
          </p15:clr>
        </p15:guide>
        <p15:guide id="7" pos="2993" userDrawn="1">
          <p15:clr>
            <a:srgbClr val="F26B43"/>
          </p15:clr>
        </p15:guide>
        <p15:guide id="8" orient="horz" pos="3861" userDrawn="1">
          <p15:clr>
            <a:srgbClr val="F26B43"/>
          </p15:clr>
        </p15:guide>
        <p15:guide id="9" orient="horz" pos="935" userDrawn="1">
          <p15:clr>
            <a:srgbClr val="F26B43"/>
          </p15:clr>
        </p15:guide>
        <p15:guide id="10" orient="horz" pos="3974" userDrawn="1">
          <p15:clr>
            <a:srgbClr val="F26B43"/>
          </p15:clr>
        </p15:guide>
        <p15:guide id="11" pos="1859" userDrawn="1">
          <p15:clr>
            <a:srgbClr val="F26B43"/>
          </p15:clr>
        </p15:guide>
        <p15:guide id="12" pos="2086" userDrawn="1">
          <p15:clr>
            <a:srgbClr val="F26B43"/>
          </p15:clr>
        </p15:guide>
        <p15:guide id="13" pos="3923" userDrawn="1">
          <p15:clr>
            <a:srgbClr val="F26B43"/>
          </p15:clr>
        </p15:guide>
        <p15:guide id="14" pos="3696" userDrawn="1">
          <p15:clr>
            <a:srgbClr val="F26B43"/>
          </p15:clr>
        </p15:guide>
        <p15:guide id="15" pos="1383" userDrawn="1">
          <p15:clr>
            <a:srgbClr val="F26B43"/>
          </p15:clr>
        </p15:guide>
        <p15:guide id="16" pos="1610" userDrawn="1">
          <p15:clr>
            <a:srgbClr val="F26B43"/>
          </p15:clr>
        </p15:guide>
        <p15:guide id="17" pos="4150" userDrawn="1">
          <p15:clr>
            <a:srgbClr val="F26B43"/>
          </p15:clr>
        </p15:guide>
        <p15:guide id="18" pos="437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chart" Target="../charts/char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chart" Target="../charts/char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1"/>
          <p:cNvSpPr>
            <a:spLocks noGrp="1"/>
          </p:cNvSpPr>
          <p:nvPr>
            <p:ph sz="quarter" idx="4294967295"/>
          </p:nvPr>
        </p:nvSpPr>
        <p:spPr>
          <a:xfrm>
            <a:off x="2762693" y="6129338"/>
            <a:ext cx="6209414" cy="833418"/>
          </a:xfrm>
          <a:prstGeom prst="rect">
            <a:avLst/>
          </a:prstGeom>
        </p:spPr>
        <p:txBody>
          <a:bodyPr/>
          <a:lstStyle/>
          <a:p>
            <a:pPr lvl="0">
              <a:lnSpc>
                <a:spcPct val="90000"/>
              </a:lnSpc>
            </a:pPr>
            <a:r>
              <a:rPr lang="en-US" dirty="0" smtClean="0"/>
              <a:t>I WILL PUT MY OWN HEADING HERE </a:t>
            </a:r>
            <a:br>
              <a:rPr lang="en-US" dirty="0" smtClean="0"/>
            </a:br>
            <a:r>
              <a:rPr lang="en-US" dirty="0" smtClean="0"/>
              <a:t>IN ARIAL REGULAR CAPITALS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537200" y="3248660"/>
            <a:ext cx="2882900" cy="1905000"/>
          </a:xfrm>
          <a:prstGeom prst="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1400" dirty="0" smtClean="0">
                <a:solidFill>
                  <a:schemeClr val="bg2">
                    <a:lumMod val="10000"/>
                  </a:schemeClr>
                </a:solidFill>
              </a:rPr>
              <a:t>To update image, click VIEW in the menu at top, then SLIDE MASTER, You will then be able to right click the image and choose ‘Change Image…’</a:t>
            </a:r>
            <a:endParaRPr lang="en-US" sz="14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7521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4294967295"/>
          </p:nvPr>
        </p:nvSpPr>
        <p:spPr>
          <a:xfrm>
            <a:off x="4924586" y="1274232"/>
            <a:ext cx="8438827" cy="451818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I will add my own sentence case dot point here. I will add my own sentence case dot point here.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Using </a:t>
            </a:r>
            <a:r>
              <a:rPr lang="en-US" dirty="0"/>
              <a:t>Arial Regular, 14pt, sentence case.</a:t>
            </a:r>
          </a:p>
          <a:p>
            <a:r>
              <a:rPr lang="en-US" dirty="0"/>
              <a:t>I will add my second point here</a:t>
            </a:r>
          </a:p>
          <a:p>
            <a:r>
              <a:rPr lang="en-US" dirty="0"/>
              <a:t>I will add my third point here.</a:t>
            </a:r>
          </a:p>
          <a:p>
            <a:r>
              <a:rPr lang="en-US" dirty="0"/>
              <a:t>And so on</a:t>
            </a:r>
            <a:r>
              <a:rPr lang="is-IS" dirty="0"/>
              <a:t>….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927735" y="3205480"/>
            <a:ext cx="8438827" cy="763346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cap="all" dirty="0">
                <a:latin typeface="Arial" charset="0"/>
              </a:rPr>
              <a:t>I WILL PUT MY OWN SUB HEADING HERE IN ARIAL REGULAR CAPITALS</a:t>
            </a:r>
          </a:p>
        </p:txBody>
      </p:sp>
    </p:spTree>
    <p:extLst>
      <p:ext uri="{BB962C8B-B14F-4D97-AF65-F5344CB8AC3E}">
        <p14:creationId xmlns:p14="http://schemas.microsoft.com/office/powerpoint/2010/main" val="1503307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1265523" y="-717866"/>
            <a:ext cx="8438827" cy="960896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rgbClr val="AA2733"/>
                </a:solidFill>
              </a:rPr>
              <a:t>I WILL PUT MY OWN DESCRIPTIVE TITLE HERE AND MY OWN GRAPHIC BELOW</a:t>
            </a:r>
          </a:p>
        </p:txBody>
      </p:sp>
      <p:graphicFrame>
        <p:nvGraphicFramePr>
          <p:cNvPr id="6" name="Content Placeholder 3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179569535"/>
              </p:ext>
            </p:extLst>
          </p:nvPr>
        </p:nvGraphicFramePr>
        <p:xfrm>
          <a:off x="340963" y="1361785"/>
          <a:ext cx="8439150" cy="4518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28883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41361089"/>
              </p:ext>
            </p:extLst>
          </p:nvPr>
        </p:nvGraphicFramePr>
        <p:xfrm>
          <a:off x="341313" y="1528763"/>
          <a:ext cx="8439150" cy="4518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927735" y="3205480"/>
            <a:ext cx="8438827" cy="76334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426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340963" y="1991248"/>
            <a:ext cx="3551419" cy="117758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I WILL ADD MY OWN HEADING FOR THE CHAPTER </a:t>
            </a:r>
            <a:r>
              <a:rPr lang="en-US" dirty="0" smtClean="0"/>
              <a:t>HERE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340963" y="3148717"/>
            <a:ext cx="3551419" cy="1500774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I WILL </a:t>
            </a:r>
            <a:r>
              <a:rPr lang="en-US" dirty="0" smtClean="0"/>
              <a:t>INSERT MY OWN IMAGE OPPOSITE</a:t>
            </a:r>
            <a:endParaRPr lang="en-US" dirty="0"/>
          </a:p>
        </p:txBody>
      </p:sp>
      <p:sp>
        <p:nvSpPr>
          <p:cNvPr id="5" name="Slide Number Placeholder 5"/>
          <p:cNvSpPr txBox="1">
            <a:spLocks/>
          </p:cNvSpPr>
          <p:nvPr/>
        </p:nvSpPr>
        <p:spPr>
          <a:xfrm>
            <a:off x="6713533" y="6379904"/>
            <a:ext cx="2293380" cy="3052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1FFE6D6-4E60-5C4F-A62D-3D913959569C}" type="slidenum">
              <a:rPr lang="en-US" smtClean="0">
                <a:solidFill>
                  <a:srgbClr val="AA2733"/>
                </a:solidFill>
              </a:rPr>
              <a:t>5</a:t>
            </a:fld>
            <a:endParaRPr lang="en-US" dirty="0">
              <a:solidFill>
                <a:srgbClr val="AA2733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146800" y="241300"/>
            <a:ext cx="2882900" cy="1905000"/>
          </a:xfrm>
          <a:prstGeom prst="rect">
            <a:avLst/>
          </a:prstGeom>
          <a:solidFill>
            <a:schemeClr val="bg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1400" dirty="0" smtClean="0">
                <a:solidFill>
                  <a:schemeClr val="bg2">
                    <a:lumMod val="10000"/>
                  </a:schemeClr>
                </a:solidFill>
              </a:rPr>
              <a:t>To update image, click VIEW in the menu at top, then SLIDE MASTER, You will then be able </a:t>
            </a:r>
            <a:r>
              <a:rPr lang="en-US" sz="1400" smtClean="0">
                <a:solidFill>
                  <a:schemeClr val="bg2">
                    <a:lumMod val="10000"/>
                  </a:schemeClr>
                </a:solidFill>
              </a:rPr>
              <a:t>to right click the image and choose ‘Change Image…’</a:t>
            </a:r>
            <a:endParaRPr lang="en-US" sz="14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459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duState">
  <a:themeElements>
    <a:clrScheme name="Education State palette 1">
      <a:dk1>
        <a:srgbClr val="AF272F"/>
      </a:dk1>
      <a:lt1>
        <a:srgbClr val="FFFFFF"/>
      </a:lt1>
      <a:dk2>
        <a:srgbClr val="000000"/>
      </a:dk2>
      <a:lt2>
        <a:srgbClr val="E7E6E6"/>
      </a:lt2>
      <a:accent1>
        <a:srgbClr val="BC95C8"/>
      </a:accent1>
      <a:accent2>
        <a:srgbClr val="F6BE00"/>
      </a:accent2>
      <a:accent3>
        <a:srgbClr val="00B7BD"/>
      </a:accent3>
      <a:accent4>
        <a:srgbClr val="AF272F"/>
      </a:accent4>
      <a:accent5>
        <a:srgbClr val="53565A"/>
      </a:accent5>
      <a:accent6>
        <a:srgbClr val="D9D9D6"/>
      </a:accent6>
      <a:hlink>
        <a:srgbClr val="AF272F"/>
      </a:hlink>
      <a:folHlink>
        <a:srgbClr val="8A2A2B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duState" id="{9EA6EB5B-C10F-F544-8DA8-C097AC9A3114}" vid="{33DE361A-A978-3A47-A719-4B878177251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EduState</Template>
  <TotalTime>825</TotalTime>
  <Words>138</Words>
  <Application>Microsoft Macintosh PowerPoint</Application>
  <PresentationFormat>On-screen Show (4:3)</PresentationFormat>
  <Paragraphs>13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.AppleSystemUIFont</vt:lpstr>
      <vt:lpstr>Calibri</vt:lpstr>
      <vt:lpstr>Arial</vt:lpstr>
      <vt:lpstr>EduState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Felicity Case-Mejia</dc:creator>
  <cp:lastModifiedBy>Microsoft Office User</cp:lastModifiedBy>
  <cp:revision>129</cp:revision>
  <cp:lastPrinted>2016-07-12T04:29:41Z</cp:lastPrinted>
  <dcterms:created xsi:type="dcterms:W3CDTF">2015-11-30T01:19:13Z</dcterms:created>
  <dcterms:modified xsi:type="dcterms:W3CDTF">2017-08-16T01:01:57Z</dcterms:modified>
</cp:coreProperties>
</file>