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5" r:id="rId1"/>
    <p:sldMasterId id="2147483699" r:id="rId2"/>
  </p:sldMasterIdLst>
  <p:notesMasterIdLst>
    <p:notesMasterId r:id="rId4"/>
  </p:notesMasterIdLst>
  <p:handoutMasterIdLst>
    <p:handoutMasterId r:id="rId5"/>
  </p:handoutMasterIdLst>
  <p:sldIdLst>
    <p:sldId id="26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2733"/>
    <a:srgbClr val="89C14E"/>
    <a:srgbClr val="68297A"/>
    <a:srgbClr val="F2AF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1575"/>
    <p:restoredTop sz="94668"/>
  </p:normalViewPr>
  <p:slideViewPr>
    <p:cSldViewPr snapToGrid="0" snapToObjects="1">
      <p:cViewPr>
        <p:scale>
          <a:sx n="125" d="100"/>
          <a:sy n="125" d="100"/>
        </p:scale>
        <p:origin x="904" y="7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9" d="100"/>
          <a:sy n="99" d="100"/>
        </p:scale>
        <p:origin x="4056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2"/>
                </a:solidFill>
              </a:rPr>
              <a:t>Sales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tx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tx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tx1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E7AE2-D585-7543-B22F-CA8891E6BCD5}" type="datetimeFigureOut">
              <a:rPr lang="en-US" smtClean="0"/>
              <a:t>8/16/17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BD013-2697-C447-B2DA-5BF3C3227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78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93A9F-1734-4542-B2F8-5B79872BA72D}" type="datetimeFigureOut">
              <a:rPr lang="en-US" smtClean="0"/>
              <a:t>8/16/17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84222-38FE-C047-8A77-8F2FFCC5A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236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chart" Target="../charts/chart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ont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" y="393599"/>
            <a:ext cx="9143424" cy="6464401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0" y="5847907"/>
            <a:ext cx="9144000" cy="1010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77"/>
            <a:ext cx="9144000" cy="14967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52084"/>
            <a:ext cx="2254102" cy="4805916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5537200" y="3248660"/>
            <a:ext cx="2882900" cy="190500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To update image, click VIEW in the menu at top, then SLIDE MASTER, You will then be able to right click the image and choose ‘Change Image…’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68300"/>
            <a:ext cx="6232525" cy="75723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latin typeface="+mn-lt"/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797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4751388" y="1484313"/>
            <a:ext cx="4033837" cy="4645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 userDrawn="1"/>
        </p:nvSpPr>
        <p:spPr>
          <a:xfrm>
            <a:off x="358776" y="1484312"/>
            <a:ext cx="4033837" cy="46450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None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.AppleSystemUIFont" charset="-12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Title 50"/>
          <p:cNvSpPr>
            <a:spLocks noGrp="1"/>
          </p:cNvSpPr>
          <p:nvPr>
            <p:ph type="title"/>
          </p:nvPr>
        </p:nvSpPr>
        <p:spPr>
          <a:xfrm>
            <a:off x="358774" y="368301"/>
            <a:ext cx="8421015" cy="757238"/>
          </a:xfrm>
          <a:prstGeom prst="rect">
            <a:avLst/>
          </a:prstGeom>
        </p:spPr>
        <p:txBody>
          <a:bodyPr/>
          <a:lstStyle>
            <a:lvl1pPr>
              <a:defRPr sz="2200" b="1" cap="all"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75035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751388" y="6219031"/>
            <a:ext cx="4033837" cy="179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700">
                <a:solidFill>
                  <a:schemeClr val="bg1"/>
                </a:solidFill>
              </a:defRPr>
            </a:lvl1pPr>
            <a:lvl2pPr marL="342900" indent="0">
              <a:buNone/>
              <a:defRPr sz="600">
                <a:solidFill>
                  <a:schemeClr val="bg1"/>
                </a:solidFill>
              </a:defRPr>
            </a:lvl2pPr>
            <a:lvl3pPr marL="685800" indent="0">
              <a:buNone/>
              <a:defRPr sz="600">
                <a:solidFill>
                  <a:schemeClr val="bg1"/>
                </a:solidFill>
              </a:defRPr>
            </a:lvl3pPr>
            <a:lvl4pPr marL="1028700" indent="0">
              <a:buNone/>
              <a:defRPr sz="600">
                <a:solidFill>
                  <a:schemeClr val="bg1"/>
                </a:solidFill>
              </a:defRPr>
            </a:lvl4pPr>
            <a:lvl5pPr marL="1371600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 </a:t>
            </a:r>
            <a:r>
              <a:rPr lang="en-US" sz="800" dirty="0" smtClean="0">
                <a:solidFill>
                  <a:schemeClr val="bg1"/>
                </a:solidFill>
              </a:rPr>
              <a:t> ©Copyright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6905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2B46-2F2A-004B-824C-98243278AA27}" type="datetimeFigureOut">
              <a:rPr lang="en-US" smtClean="0"/>
              <a:t>8/16/17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642C-E5E5-6340-BD9B-9FE1BA482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087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2B46-2F2A-004B-824C-98243278AA27}" type="datetimeFigureOut">
              <a:rPr lang="en-US" smtClean="0"/>
              <a:t>8/16/17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642C-E5E5-6340-BD9B-9FE1BA482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354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2B46-2F2A-004B-824C-98243278AA27}" type="datetimeFigureOut">
              <a:rPr lang="en-US" smtClean="0"/>
              <a:t>8/16/17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642C-E5E5-6340-BD9B-9FE1BA482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556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2B46-2F2A-004B-824C-98243278AA27}" type="datetimeFigureOut">
              <a:rPr lang="en-US" smtClean="0"/>
              <a:t>8/16/17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642C-E5E5-6340-BD9B-9FE1BA482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143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2B46-2F2A-004B-824C-98243278AA27}" type="datetimeFigureOut">
              <a:rPr lang="en-US" smtClean="0"/>
              <a:t>8/16/17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642C-E5E5-6340-BD9B-9FE1BA482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914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2B46-2F2A-004B-824C-98243278AA27}" type="datetimeFigureOut">
              <a:rPr lang="en-US" smtClean="0"/>
              <a:t>8/16/17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642C-E5E5-6340-BD9B-9FE1BA482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9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2B46-2F2A-004B-824C-98243278AA27}" type="datetimeFigureOut">
              <a:rPr lang="en-US" smtClean="0"/>
              <a:t>8/16/17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642C-E5E5-6340-BD9B-9FE1BA482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71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2B46-2F2A-004B-824C-98243278AA27}" type="datetimeFigureOut">
              <a:rPr lang="en-US" smtClean="0"/>
              <a:t>8/16/17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642C-E5E5-6340-BD9B-9FE1BA482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78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6" y="368300"/>
            <a:ext cx="8426449" cy="75723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/>
            </a:lvl1pPr>
            <a:lvl2pPr marL="342900" indent="0">
              <a:buFontTx/>
              <a:buNone/>
              <a:defRPr sz="2200" b="1"/>
            </a:lvl2pPr>
            <a:lvl3pPr marL="685800" indent="0">
              <a:buFontTx/>
              <a:buNone/>
              <a:defRPr sz="2200" b="1"/>
            </a:lvl3pPr>
            <a:lvl4pPr marL="1028700" indent="0">
              <a:buFontTx/>
              <a:buNone/>
              <a:defRPr sz="2200" b="1"/>
            </a:lvl4pPr>
            <a:lvl5pPr marL="1371600" indent="0">
              <a:buFontTx/>
              <a:buNone/>
              <a:defRPr sz="22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24519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2B46-2F2A-004B-824C-98243278AA27}" type="datetimeFigureOut">
              <a:rPr lang="en-US" smtClean="0"/>
              <a:t>8/16/17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642C-E5E5-6340-BD9B-9FE1BA482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0835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2B46-2F2A-004B-824C-98243278AA27}" type="datetimeFigureOut">
              <a:rPr lang="en-US" smtClean="0"/>
              <a:t>8/16/17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642C-E5E5-6340-BD9B-9FE1BA482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395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2B46-2F2A-004B-824C-98243278AA27}" type="datetimeFigureOut">
              <a:rPr lang="en-US" smtClean="0"/>
              <a:t>8/16/17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642C-E5E5-6340-BD9B-9FE1BA482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758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 txBox="1">
            <a:spLocks/>
          </p:cNvSpPr>
          <p:nvPr/>
        </p:nvSpPr>
        <p:spPr>
          <a:xfrm>
            <a:off x="166411" y="-1339818"/>
            <a:ext cx="8769496" cy="1052684"/>
          </a:xfrm>
          <a:prstGeom prst="rect">
            <a:avLst/>
          </a:prstGeom>
        </p:spPr>
        <p:txBody>
          <a:bodyPr vert="horz" lIns="68580" tIns="34290" rIns="68580" bIns="34290" rtlCol="0"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kern="1200" baseline="0">
                <a:solidFill>
                  <a:srgbClr val="A5263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sz="2400" dirty="0"/>
          </a:p>
        </p:txBody>
      </p:sp>
      <p:sp>
        <p:nvSpPr>
          <p:cNvPr id="3" name="Text Placeholder 2"/>
          <p:cNvSpPr txBox="1">
            <a:spLocks/>
          </p:cNvSpPr>
          <p:nvPr userDrawn="1"/>
        </p:nvSpPr>
        <p:spPr>
          <a:xfrm>
            <a:off x="358775" y="1484313"/>
            <a:ext cx="2592387" cy="46450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None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.AppleSystemUIFont" charset="-12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Text Placeholder 2"/>
          <p:cNvSpPr txBox="1">
            <a:spLocks/>
          </p:cNvSpPr>
          <p:nvPr userDrawn="1"/>
        </p:nvSpPr>
        <p:spPr>
          <a:xfrm>
            <a:off x="3311525" y="1484311"/>
            <a:ext cx="2592387" cy="46450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None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.AppleSystemUIFont" charset="-12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Text Placeholder 2"/>
          <p:cNvSpPr txBox="1">
            <a:spLocks/>
          </p:cNvSpPr>
          <p:nvPr userDrawn="1"/>
        </p:nvSpPr>
        <p:spPr>
          <a:xfrm>
            <a:off x="6192838" y="1484313"/>
            <a:ext cx="2592387" cy="46450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None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.AppleSystemUIFont" charset="-12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6" y="368300"/>
            <a:ext cx="8426449" cy="75723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/>
            </a:lvl1pPr>
            <a:lvl2pPr marL="342900" indent="0">
              <a:buFontTx/>
              <a:buNone/>
              <a:defRPr sz="2200" b="1"/>
            </a:lvl2pPr>
            <a:lvl3pPr marL="685800" indent="0">
              <a:buFontTx/>
              <a:buNone/>
              <a:defRPr sz="2200" b="1"/>
            </a:lvl3pPr>
            <a:lvl4pPr marL="1028700" indent="0">
              <a:buFontTx/>
              <a:buNone/>
              <a:defRPr sz="2200" b="1"/>
            </a:lvl4pPr>
            <a:lvl5pPr marL="1371600" indent="0">
              <a:buFontTx/>
              <a:buNone/>
              <a:defRPr sz="22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8390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4319" y="-30480"/>
            <a:ext cx="6329681" cy="6888480"/>
          </a:xfrm>
          <a:prstGeom prst="rect">
            <a:avLst/>
          </a:prstGeom>
        </p:spPr>
      </p:pic>
      <p:sp>
        <p:nvSpPr>
          <p:cNvPr id="14" name="Freeform 13"/>
          <p:cNvSpPr/>
          <p:nvPr userDrawn="1"/>
        </p:nvSpPr>
        <p:spPr>
          <a:xfrm>
            <a:off x="0" y="-25400"/>
            <a:ext cx="6769100" cy="6964784"/>
          </a:xfrm>
          <a:custGeom>
            <a:avLst/>
            <a:gdLst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3568700 w 6769100"/>
              <a:gd name="connsiteY3" fmla="*/ 12700 h 6908800"/>
              <a:gd name="connsiteX4" fmla="*/ 12700 w 6769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9100" h="6908800">
                <a:moveTo>
                  <a:pt x="12700" y="0"/>
                </a:moveTo>
                <a:cubicBezTo>
                  <a:pt x="8467" y="2302933"/>
                  <a:pt x="4233" y="4605867"/>
                  <a:pt x="0" y="6908800"/>
                </a:cubicBezTo>
                <a:lnTo>
                  <a:pt x="6769100" y="6870700"/>
                </a:lnTo>
                <a:lnTo>
                  <a:pt x="3568700" y="12700"/>
                </a:lnTo>
                <a:lnTo>
                  <a:pt x="12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6491845" y="6308725"/>
            <a:ext cx="2293380" cy="360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" name="Parallelogram 14"/>
          <p:cNvSpPr/>
          <p:nvPr userDrawn="1"/>
        </p:nvSpPr>
        <p:spPr>
          <a:xfrm flipH="1">
            <a:off x="4031409" y="-56970"/>
            <a:ext cx="4014389" cy="6996354"/>
          </a:xfrm>
          <a:custGeom>
            <a:avLst/>
            <a:gdLst>
              <a:gd name="connsiteX0" fmla="*/ 0 w 2050453"/>
              <a:gd name="connsiteY0" fmla="*/ 3073398 h 3073398"/>
              <a:gd name="connsiteX1" fmla="*/ 953215 w 2050453"/>
              <a:gd name="connsiteY1" fmla="*/ 0 h 3073398"/>
              <a:gd name="connsiteX2" fmla="*/ 2050453 w 2050453"/>
              <a:gd name="connsiteY2" fmla="*/ 0 h 3073398"/>
              <a:gd name="connsiteX3" fmla="*/ 1097238 w 2050453"/>
              <a:gd name="connsiteY3" fmla="*/ 3073398 h 3073398"/>
              <a:gd name="connsiteX4" fmla="*/ 0 w 2050453"/>
              <a:gd name="connsiteY4" fmla="*/ 3073398 h 3073398"/>
              <a:gd name="connsiteX0" fmla="*/ 0 w 2522792"/>
              <a:gd name="connsiteY0" fmla="*/ 3073398 h 3073398"/>
              <a:gd name="connsiteX1" fmla="*/ 953215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22792"/>
              <a:gd name="connsiteY0" fmla="*/ 3073398 h 3073398"/>
              <a:gd name="connsiteX1" fmla="*/ 1334720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16736"/>
              <a:gd name="connsiteY0" fmla="*/ 3073398 h 3073398"/>
              <a:gd name="connsiteX1" fmla="*/ 1334720 w 2516736"/>
              <a:gd name="connsiteY1" fmla="*/ 0 h 3073398"/>
              <a:gd name="connsiteX2" fmla="*/ 2516736 w 2516736"/>
              <a:gd name="connsiteY2" fmla="*/ 18167 h 3073398"/>
              <a:gd name="connsiteX3" fmla="*/ 1097238 w 2516736"/>
              <a:gd name="connsiteY3" fmla="*/ 3073398 h 3073398"/>
              <a:gd name="connsiteX4" fmla="*/ 0 w 2516736"/>
              <a:gd name="connsiteY4" fmla="*/ 3073398 h 3073398"/>
              <a:gd name="connsiteX0" fmla="*/ 0 w 2571237"/>
              <a:gd name="connsiteY0" fmla="*/ 3073398 h 3073398"/>
              <a:gd name="connsiteX1" fmla="*/ 1389221 w 2571237"/>
              <a:gd name="connsiteY1" fmla="*/ 0 h 3073398"/>
              <a:gd name="connsiteX2" fmla="*/ 2571237 w 2571237"/>
              <a:gd name="connsiteY2" fmla="*/ 18167 h 3073398"/>
              <a:gd name="connsiteX3" fmla="*/ 1151739 w 2571237"/>
              <a:gd name="connsiteY3" fmla="*/ 3073398 h 3073398"/>
              <a:gd name="connsiteX4" fmla="*/ 0 w 2571237"/>
              <a:gd name="connsiteY4" fmla="*/ 3073398 h 3073398"/>
              <a:gd name="connsiteX0" fmla="*/ 0 w 2578164"/>
              <a:gd name="connsiteY0" fmla="*/ 3073398 h 3073398"/>
              <a:gd name="connsiteX1" fmla="*/ 1389221 w 2578164"/>
              <a:gd name="connsiteY1" fmla="*/ 0 h 3073398"/>
              <a:gd name="connsiteX2" fmla="*/ 2578164 w 2578164"/>
              <a:gd name="connsiteY2" fmla="*/ 849 h 3073398"/>
              <a:gd name="connsiteX3" fmla="*/ 1151739 w 2578164"/>
              <a:gd name="connsiteY3" fmla="*/ 3073398 h 3073398"/>
              <a:gd name="connsiteX4" fmla="*/ 0 w 2578164"/>
              <a:gd name="connsiteY4" fmla="*/ 3073398 h 3073398"/>
              <a:gd name="connsiteX0" fmla="*/ 0 w 5196594"/>
              <a:gd name="connsiteY0" fmla="*/ 11397584 h 11397584"/>
              <a:gd name="connsiteX1" fmla="*/ 5196594 w 5196594"/>
              <a:gd name="connsiteY1" fmla="*/ 0 h 11397584"/>
              <a:gd name="connsiteX2" fmla="*/ 2578164 w 5196594"/>
              <a:gd name="connsiteY2" fmla="*/ 8325035 h 11397584"/>
              <a:gd name="connsiteX3" fmla="*/ 1151739 w 5196594"/>
              <a:gd name="connsiteY3" fmla="*/ 11397584 h 11397584"/>
              <a:gd name="connsiteX4" fmla="*/ 0 w 5196594"/>
              <a:gd name="connsiteY4" fmla="*/ 11397584 h 11397584"/>
              <a:gd name="connsiteX0" fmla="*/ 0 w 6409185"/>
              <a:gd name="connsiteY0" fmla="*/ 11397584 h 11397584"/>
              <a:gd name="connsiteX1" fmla="*/ 5196594 w 6409185"/>
              <a:gd name="connsiteY1" fmla="*/ 0 h 11397584"/>
              <a:gd name="connsiteX2" fmla="*/ 6409185 w 6409185"/>
              <a:gd name="connsiteY2" fmla="*/ 95443 h 11397584"/>
              <a:gd name="connsiteX3" fmla="*/ 1151739 w 6409185"/>
              <a:gd name="connsiteY3" fmla="*/ 11397584 h 11397584"/>
              <a:gd name="connsiteX4" fmla="*/ 0 w 6409185"/>
              <a:gd name="connsiteY4" fmla="*/ 11397584 h 11397584"/>
              <a:gd name="connsiteX0" fmla="*/ 0 w 6409185"/>
              <a:gd name="connsiteY0" fmla="*/ 11302141 h 11302141"/>
              <a:gd name="connsiteX1" fmla="*/ 4853693 w 6409185"/>
              <a:gd name="connsiteY1" fmla="*/ 649476 h 11302141"/>
              <a:gd name="connsiteX2" fmla="*/ 6409185 w 6409185"/>
              <a:gd name="connsiteY2" fmla="*/ 0 h 11302141"/>
              <a:gd name="connsiteX3" fmla="*/ 1151739 w 6409185"/>
              <a:gd name="connsiteY3" fmla="*/ 11302141 h 11302141"/>
              <a:gd name="connsiteX4" fmla="*/ 0 w 6409185"/>
              <a:gd name="connsiteY4" fmla="*/ 11302141 h 11302141"/>
              <a:gd name="connsiteX0" fmla="*/ 0 w 6125405"/>
              <a:gd name="connsiteY0" fmla="*/ 10675462 h 10675462"/>
              <a:gd name="connsiteX1" fmla="*/ 4853693 w 6125405"/>
              <a:gd name="connsiteY1" fmla="*/ 22797 h 10675462"/>
              <a:gd name="connsiteX2" fmla="*/ 6125405 w 6125405"/>
              <a:gd name="connsiteY2" fmla="*/ 0 h 10675462"/>
              <a:gd name="connsiteX3" fmla="*/ 1151739 w 6125405"/>
              <a:gd name="connsiteY3" fmla="*/ 10675462 h 10675462"/>
              <a:gd name="connsiteX4" fmla="*/ 0 w 6125405"/>
              <a:gd name="connsiteY4" fmla="*/ 10675462 h 106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405" h="10675462">
                <a:moveTo>
                  <a:pt x="0" y="10675462"/>
                </a:moveTo>
                <a:lnTo>
                  <a:pt x="4853693" y="22797"/>
                </a:lnTo>
                <a:lnTo>
                  <a:pt x="6125405" y="0"/>
                </a:lnTo>
                <a:lnTo>
                  <a:pt x="1151739" y="10675462"/>
                </a:lnTo>
                <a:lnTo>
                  <a:pt x="0" y="10675462"/>
                </a:lnTo>
                <a:close/>
              </a:path>
            </a:pathLst>
          </a:custGeom>
          <a:solidFill>
            <a:srgbClr val="AA2733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Parallelogram 14"/>
          <p:cNvSpPr/>
          <p:nvPr userDrawn="1"/>
        </p:nvSpPr>
        <p:spPr>
          <a:xfrm flipH="1">
            <a:off x="3529180" y="-56970"/>
            <a:ext cx="4014389" cy="6996354"/>
          </a:xfrm>
          <a:custGeom>
            <a:avLst/>
            <a:gdLst>
              <a:gd name="connsiteX0" fmla="*/ 0 w 2050453"/>
              <a:gd name="connsiteY0" fmla="*/ 3073398 h 3073398"/>
              <a:gd name="connsiteX1" fmla="*/ 953215 w 2050453"/>
              <a:gd name="connsiteY1" fmla="*/ 0 h 3073398"/>
              <a:gd name="connsiteX2" fmla="*/ 2050453 w 2050453"/>
              <a:gd name="connsiteY2" fmla="*/ 0 h 3073398"/>
              <a:gd name="connsiteX3" fmla="*/ 1097238 w 2050453"/>
              <a:gd name="connsiteY3" fmla="*/ 3073398 h 3073398"/>
              <a:gd name="connsiteX4" fmla="*/ 0 w 2050453"/>
              <a:gd name="connsiteY4" fmla="*/ 3073398 h 3073398"/>
              <a:gd name="connsiteX0" fmla="*/ 0 w 2522792"/>
              <a:gd name="connsiteY0" fmla="*/ 3073398 h 3073398"/>
              <a:gd name="connsiteX1" fmla="*/ 953215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22792"/>
              <a:gd name="connsiteY0" fmla="*/ 3073398 h 3073398"/>
              <a:gd name="connsiteX1" fmla="*/ 1334720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16736"/>
              <a:gd name="connsiteY0" fmla="*/ 3073398 h 3073398"/>
              <a:gd name="connsiteX1" fmla="*/ 1334720 w 2516736"/>
              <a:gd name="connsiteY1" fmla="*/ 0 h 3073398"/>
              <a:gd name="connsiteX2" fmla="*/ 2516736 w 2516736"/>
              <a:gd name="connsiteY2" fmla="*/ 18167 h 3073398"/>
              <a:gd name="connsiteX3" fmla="*/ 1097238 w 2516736"/>
              <a:gd name="connsiteY3" fmla="*/ 3073398 h 3073398"/>
              <a:gd name="connsiteX4" fmla="*/ 0 w 2516736"/>
              <a:gd name="connsiteY4" fmla="*/ 3073398 h 3073398"/>
              <a:gd name="connsiteX0" fmla="*/ 0 w 2571237"/>
              <a:gd name="connsiteY0" fmla="*/ 3073398 h 3073398"/>
              <a:gd name="connsiteX1" fmla="*/ 1389221 w 2571237"/>
              <a:gd name="connsiteY1" fmla="*/ 0 h 3073398"/>
              <a:gd name="connsiteX2" fmla="*/ 2571237 w 2571237"/>
              <a:gd name="connsiteY2" fmla="*/ 18167 h 3073398"/>
              <a:gd name="connsiteX3" fmla="*/ 1151739 w 2571237"/>
              <a:gd name="connsiteY3" fmla="*/ 3073398 h 3073398"/>
              <a:gd name="connsiteX4" fmla="*/ 0 w 2571237"/>
              <a:gd name="connsiteY4" fmla="*/ 3073398 h 3073398"/>
              <a:gd name="connsiteX0" fmla="*/ 0 w 2578164"/>
              <a:gd name="connsiteY0" fmla="*/ 3073398 h 3073398"/>
              <a:gd name="connsiteX1" fmla="*/ 1389221 w 2578164"/>
              <a:gd name="connsiteY1" fmla="*/ 0 h 3073398"/>
              <a:gd name="connsiteX2" fmla="*/ 2578164 w 2578164"/>
              <a:gd name="connsiteY2" fmla="*/ 849 h 3073398"/>
              <a:gd name="connsiteX3" fmla="*/ 1151739 w 2578164"/>
              <a:gd name="connsiteY3" fmla="*/ 3073398 h 3073398"/>
              <a:gd name="connsiteX4" fmla="*/ 0 w 2578164"/>
              <a:gd name="connsiteY4" fmla="*/ 3073398 h 3073398"/>
              <a:gd name="connsiteX0" fmla="*/ 0 w 5196594"/>
              <a:gd name="connsiteY0" fmla="*/ 11397584 h 11397584"/>
              <a:gd name="connsiteX1" fmla="*/ 5196594 w 5196594"/>
              <a:gd name="connsiteY1" fmla="*/ 0 h 11397584"/>
              <a:gd name="connsiteX2" fmla="*/ 2578164 w 5196594"/>
              <a:gd name="connsiteY2" fmla="*/ 8325035 h 11397584"/>
              <a:gd name="connsiteX3" fmla="*/ 1151739 w 5196594"/>
              <a:gd name="connsiteY3" fmla="*/ 11397584 h 11397584"/>
              <a:gd name="connsiteX4" fmla="*/ 0 w 5196594"/>
              <a:gd name="connsiteY4" fmla="*/ 11397584 h 11397584"/>
              <a:gd name="connsiteX0" fmla="*/ 0 w 6409185"/>
              <a:gd name="connsiteY0" fmla="*/ 11397584 h 11397584"/>
              <a:gd name="connsiteX1" fmla="*/ 5196594 w 6409185"/>
              <a:gd name="connsiteY1" fmla="*/ 0 h 11397584"/>
              <a:gd name="connsiteX2" fmla="*/ 6409185 w 6409185"/>
              <a:gd name="connsiteY2" fmla="*/ 95443 h 11397584"/>
              <a:gd name="connsiteX3" fmla="*/ 1151739 w 6409185"/>
              <a:gd name="connsiteY3" fmla="*/ 11397584 h 11397584"/>
              <a:gd name="connsiteX4" fmla="*/ 0 w 6409185"/>
              <a:gd name="connsiteY4" fmla="*/ 11397584 h 11397584"/>
              <a:gd name="connsiteX0" fmla="*/ 0 w 6409185"/>
              <a:gd name="connsiteY0" fmla="*/ 11302141 h 11302141"/>
              <a:gd name="connsiteX1" fmla="*/ 4853693 w 6409185"/>
              <a:gd name="connsiteY1" fmla="*/ 649476 h 11302141"/>
              <a:gd name="connsiteX2" fmla="*/ 6409185 w 6409185"/>
              <a:gd name="connsiteY2" fmla="*/ 0 h 11302141"/>
              <a:gd name="connsiteX3" fmla="*/ 1151739 w 6409185"/>
              <a:gd name="connsiteY3" fmla="*/ 11302141 h 11302141"/>
              <a:gd name="connsiteX4" fmla="*/ 0 w 6409185"/>
              <a:gd name="connsiteY4" fmla="*/ 11302141 h 11302141"/>
              <a:gd name="connsiteX0" fmla="*/ 0 w 6125405"/>
              <a:gd name="connsiteY0" fmla="*/ 10675462 h 10675462"/>
              <a:gd name="connsiteX1" fmla="*/ 4853693 w 6125405"/>
              <a:gd name="connsiteY1" fmla="*/ 22797 h 10675462"/>
              <a:gd name="connsiteX2" fmla="*/ 6125405 w 6125405"/>
              <a:gd name="connsiteY2" fmla="*/ 0 h 10675462"/>
              <a:gd name="connsiteX3" fmla="*/ 1151739 w 6125405"/>
              <a:gd name="connsiteY3" fmla="*/ 10675462 h 10675462"/>
              <a:gd name="connsiteX4" fmla="*/ 0 w 6125405"/>
              <a:gd name="connsiteY4" fmla="*/ 10675462 h 106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405" h="10675462">
                <a:moveTo>
                  <a:pt x="0" y="10675462"/>
                </a:moveTo>
                <a:lnTo>
                  <a:pt x="4853693" y="22797"/>
                </a:lnTo>
                <a:lnTo>
                  <a:pt x="6125405" y="0"/>
                </a:lnTo>
                <a:lnTo>
                  <a:pt x="1151739" y="10675462"/>
                </a:lnTo>
                <a:lnTo>
                  <a:pt x="0" y="10675462"/>
                </a:lnTo>
                <a:close/>
              </a:path>
            </a:pathLst>
          </a:custGeom>
          <a:solidFill>
            <a:srgbClr val="AA27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996" y="6315262"/>
            <a:ext cx="2451549" cy="360000"/>
          </a:xfrm>
          <a:prstGeom prst="rect">
            <a:avLst/>
          </a:prstGeom>
        </p:spPr>
      </p:pic>
      <p:sp>
        <p:nvSpPr>
          <p:cNvPr id="17" name="Title 50"/>
          <p:cNvSpPr>
            <a:spLocks noGrp="1"/>
          </p:cNvSpPr>
          <p:nvPr>
            <p:ph type="title"/>
          </p:nvPr>
        </p:nvSpPr>
        <p:spPr>
          <a:xfrm>
            <a:off x="358775" y="2750978"/>
            <a:ext cx="4033838" cy="1325563"/>
          </a:xfrm>
          <a:prstGeom prst="rect">
            <a:avLst/>
          </a:prstGeom>
        </p:spPr>
        <p:txBody>
          <a:bodyPr/>
          <a:lstStyle>
            <a:lvl1pPr>
              <a:defRPr sz="2200" b="1" cap="all"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5897485" y="368300"/>
            <a:ext cx="2882900" cy="190500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To update image, click VIEW in the menu at top, then SLIDE MASTER, You will then be able to right click the image and choose ‘Change Image…’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07531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>
            <a:spLocks/>
          </p:cNvSpPr>
          <p:nvPr userDrawn="1"/>
        </p:nvSpPr>
        <p:spPr>
          <a:xfrm>
            <a:off x="358776" y="1484312"/>
            <a:ext cx="4033837" cy="46450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None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.AppleSystemUIFont" charset="-12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865681265"/>
              </p:ext>
            </p:extLst>
          </p:nvPr>
        </p:nvGraphicFramePr>
        <p:xfrm>
          <a:off x="9638349" y="1484313"/>
          <a:ext cx="4033835" cy="4645025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806767"/>
                <a:gridCol w="806767"/>
                <a:gridCol w="806767"/>
                <a:gridCol w="806767"/>
                <a:gridCol w="806767"/>
              </a:tblGrid>
              <a:tr h="929005">
                <a:tc>
                  <a:txBody>
                    <a:bodyPr/>
                    <a:lstStyle/>
                    <a:p>
                      <a:r>
                        <a:rPr lang="en-US" dirty="0" smtClean="0"/>
                        <a:t>Header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Header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Header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Header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Header</a:t>
                      </a:r>
                    </a:p>
                  </a:txBody>
                  <a:tcPr anchor="ctr"/>
                </a:tc>
              </a:tr>
              <a:tr h="929005">
                <a:tc>
                  <a:txBody>
                    <a:bodyPr/>
                    <a:lstStyle/>
                    <a:p>
                      <a:r>
                        <a:rPr lang="en-US" dirty="0" smtClean="0"/>
                        <a:t>Copy Here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Copy Here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929005">
                <a:tc>
                  <a:txBody>
                    <a:bodyPr/>
                    <a:lstStyle/>
                    <a:p>
                      <a:r>
                        <a:rPr lang="en-US" dirty="0" smtClean="0"/>
                        <a:t>Copy Here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Copy Here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929005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Copy Here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Copy Here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  <a:tr h="929005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Copy Here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Copy Here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able Placeholder 8"/>
          <p:cNvSpPr>
            <a:spLocks noGrp="1"/>
          </p:cNvSpPr>
          <p:nvPr>
            <p:ph type="tbl" sz="quarter" idx="10" hasCustomPrompt="1"/>
          </p:nvPr>
        </p:nvSpPr>
        <p:spPr>
          <a:xfrm>
            <a:off x="4751388" y="1484313"/>
            <a:ext cx="4046537" cy="4645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Insert Table</a:t>
            </a:r>
            <a:endParaRPr lang="en-US" dirty="0"/>
          </a:p>
        </p:txBody>
      </p:sp>
      <p:sp>
        <p:nvSpPr>
          <p:cNvPr id="10" name="Title 50"/>
          <p:cNvSpPr>
            <a:spLocks noGrp="1"/>
          </p:cNvSpPr>
          <p:nvPr>
            <p:ph type="title"/>
          </p:nvPr>
        </p:nvSpPr>
        <p:spPr>
          <a:xfrm>
            <a:off x="358774" y="368301"/>
            <a:ext cx="8421015" cy="757238"/>
          </a:xfrm>
          <a:prstGeom prst="rect">
            <a:avLst/>
          </a:prstGeom>
        </p:spPr>
        <p:txBody>
          <a:bodyPr/>
          <a:lstStyle>
            <a:lvl1pPr>
              <a:defRPr sz="2200" b="1" cap="all"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19894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 userDrawn="1">
            <p:extLst>
              <p:ext uri="{D42A27DB-BD31-4B8C-83A1-F6EECF244321}">
                <p14:modId xmlns:p14="http://schemas.microsoft.com/office/powerpoint/2010/main" val="1126387083"/>
              </p:ext>
            </p:extLst>
          </p:nvPr>
        </p:nvGraphicFramePr>
        <p:xfrm>
          <a:off x="9272587" y="1484313"/>
          <a:ext cx="4033837" cy="4645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 Placeholder 2"/>
          <p:cNvSpPr txBox="1">
            <a:spLocks/>
          </p:cNvSpPr>
          <p:nvPr userDrawn="1"/>
        </p:nvSpPr>
        <p:spPr>
          <a:xfrm>
            <a:off x="358776" y="1484312"/>
            <a:ext cx="4033837" cy="46450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None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.AppleSystemUIFont" charset="-12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4751387" y="1484313"/>
            <a:ext cx="4046537" cy="464502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 smtClean="0"/>
              <a:t>Insert Chart</a:t>
            </a:r>
            <a:endParaRPr lang="en-US" dirty="0"/>
          </a:p>
        </p:txBody>
      </p:sp>
      <p:sp>
        <p:nvSpPr>
          <p:cNvPr id="10" name="Title 50"/>
          <p:cNvSpPr>
            <a:spLocks noGrp="1"/>
          </p:cNvSpPr>
          <p:nvPr>
            <p:ph type="title"/>
          </p:nvPr>
        </p:nvSpPr>
        <p:spPr>
          <a:xfrm>
            <a:off x="358774" y="368301"/>
            <a:ext cx="8421015" cy="757238"/>
          </a:xfrm>
          <a:prstGeom prst="rect">
            <a:avLst/>
          </a:prstGeom>
        </p:spPr>
        <p:txBody>
          <a:bodyPr/>
          <a:lstStyle>
            <a:lvl1pPr>
              <a:defRPr sz="2200" b="1" cap="all"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7208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olour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50"/>
          <p:cNvSpPr>
            <a:spLocks noGrp="1"/>
          </p:cNvSpPr>
          <p:nvPr>
            <p:ph type="title"/>
          </p:nvPr>
        </p:nvSpPr>
        <p:spPr>
          <a:xfrm>
            <a:off x="358775" y="2750978"/>
            <a:ext cx="4033838" cy="1325563"/>
          </a:xfrm>
          <a:prstGeom prst="rect">
            <a:avLst/>
          </a:prstGeom>
        </p:spPr>
        <p:txBody>
          <a:bodyPr/>
          <a:lstStyle>
            <a:lvl1pPr>
              <a:defRPr sz="22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92519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358775" y="1484313"/>
            <a:ext cx="8439150" cy="464502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Insert Chart</a:t>
            </a:r>
            <a:endParaRPr lang="en-US" dirty="0"/>
          </a:p>
        </p:txBody>
      </p:sp>
      <p:sp>
        <p:nvSpPr>
          <p:cNvPr id="8" name="Title 50"/>
          <p:cNvSpPr>
            <a:spLocks noGrp="1"/>
          </p:cNvSpPr>
          <p:nvPr>
            <p:ph type="title"/>
          </p:nvPr>
        </p:nvSpPr>
        <p:spPr>
          <a:xfrm>
            <a:off x="358774" y="368301"/>
            <a:ext cx="8421015" cy="757238"/>
          </a:xfrm>
          <a:prstGeom prst="rect">
            <a:avLst/>
          </a:prstGeom>
        </p:spPr>
        <p:txBody>
          <a:bodyPr/>
          <a:lstStyle>
            <a:lvl1pPr>
              <a:defRPr sz="2200" b="1" cap="all"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30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358775" y="1484313"/>
            <a:ext cx="4033838" cy="464502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Insert Chart</a:t>
            </a:r>
            <a:endParaRPr lang="en-US" dirty="0"/>
          </a:p>
        </p:txBody>
      </p:sp>
      <p:sp>
        <p:nvSpPr>
          <p:cNvPr id="9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763764" y="1484313"/>
            <a:ext cx="4033838" cy="464502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Insert Chart</a:t>
            </a:r>
            <a:endParaRPr lang="en-US" dirty="0"/>
          </a:p>
        </p:txBody>
      </p:sp>
      <p:sp>
        <p:nvSpPr>
          <p:cNvPr id="10" name="Title 50"/>
          <p:cNvSpPr>
            <a:spLocks noGrp="1"/>
          </p:cNvSpPr>
          <p:nvPr>
            <p:ph type="title"/>
          </p:nvPr>
        </p:nvSpPr>
        <p:spPr>
          <a:xfrm>
            <a:off x="358774" y="368301"/>
            <a:ext cx="8421015" cy="757238"/>
          </a:xfrm>
          <a:prstGeom prst="rect">
            <a:avLst/>
          </a:prstGeom>
        </p:spPr>
        <p:txBody>
          <a:bodyPr/>
          <a:lstStyle>
            <a:lvl1pPr>
              <a:defRPr sz="2200" b="1" cap="all"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70777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996" y="6315262"/>
            <a:ext cx="2451549" cy="360000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5867400" y="6315261"/>
            <a:ext cx="2917825" cy="36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fld id="{2F88D943-D993-4647-B54A-A5F9D6D17A77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sz="1200" dirty="0"/>
          </a:p>
        </p:txBody>
      </p:sp>
      <p:sp>
        <p:nvSpPr>
          <p:cNvPr id="25" name="Text Placeholder 3"/>
          <p:cNvSpPr txBox="1">
            <a:spLocks/>
          </p:cNvSpPr>
          <p:nvPr userDrawn="1"/>
        </p:nvSpPr>
        <p:spPr>
          <a:xfrm>
            <a:off x="358776" y="368300"/>
            <a:ext cx="8426449" cy="75723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2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2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2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2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idx="1"/>
          </p:nvPr>
        </p:nvSpPr>
        <p:spPr>
          <a:xfrm>
            <a:off x="358775" y="1484313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401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79" r:id="rId3"/>
    <p:sldLayoutId id="2147483698" r:id="rId4"/>
    <p:sldLayoutId id="2147483676" r:id="rId5"/>
    <p:sldLayoutId id="2147483683" r:id="rId6"/>
    <p:sldLayoutId id="2147483680" r:id="rId7"/>
    <p:sldLayoutId id="2147483681" r:id="rId8"/>
    <p:sldLayoutId id="2147483682" r:id="rId9"/>
    <p:sldLayoutId id="2147483686" r:id="rId10"/>
    <p:sldLayoutId id="2147483684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orient="horz" pos="4201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orient="horz" pos="709" userDrawn="1">
          <p15:clr>
            <a:srgbClr val="F26B43"/>
          </p15:clr>
        </p15:guide>
        <p15:guide id="6" pos="2767" userDrawn="1">
          <p15:clr>
            <a:srgbClr val="F26B43"/>
          </p15:clr>
        </p15:guide>
        <p15:guide id="7" pos="2993" userDrawn="1">
          <p15:clr>
            <a:srgbClr val="F26B43"/>
          </p15:clr>
        </p15:guide>
        <p15:guide id="8" orient="horz" pos="3861" userDrawn="1">
          <p15:clr>
            <a:srgbClr val="F26B43"/>
          </p15:clr>
        </p15:guide>
        <p15:guide id="9" orient="horz" pos="935" userDrawn="1">
          <p15:clr>
            <a:srgbClr val="F26B43"/>
          </p15:clr>
        </p15:guide>
        <p15:guide id="10" orient="horz" pos="3974" userDrawn="1">
          <p15:clr>
            <a:srgbClr val="F26B43"/>
          </p15:clr>
        </p15:guide>
        <p15:guide id="11" pos="1859" userDrawn="1">
          <p15:clr>
            <a:srgbClr val="F26B43"/>
          </p15:clr>
        </p15:guide>
        <p15:guide id="12" pos="2086" userDrawn="1">
          <p15:clr>
            <a:srgbClr val="F26B43"/>
          </p15:clr>
        </p15:guide>
        <p15:guide id="13" pos="3923" userDrawn="1">
          <p15:clr>
            <a:srgbClr val="F26B43"/>
          </p15:clr>
        </p15:guide>
        <p15:guide id="14" pos="3696" userDrawn="1">
          <p15:clr>
            <a:srgbClr val="F26B43"/>
          </p15:clr>
        </p15:guide>
        <p15:guide id="15" pos="1383" userDrawn="1">
          <p15:clr>
            <a:srgbClr val="F26B43"/>
          </p15:clr>
        </p15:guide>
        <p15:guide id="16" pos="1610" userDrawn="1">
          <p15:clr>
            <a:srgbClr val="F26B43"/>
          </p15:clr>
        </p15:guide>
        <p15:guide id="17" pos="4150" userDrawn="1">
          <p15:clr>
            <a:srgbClr val="F26B43"/>
          </p15:clr>
        </p15:guide>
        <p15:guide id="18" pos="437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45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52B46-2F2A-004B-824C-98243278AA27}" type="datetimeFigureOut">
              <a:rPr lang="en-US" smtClean="0"/>
              <a:t>8/16/17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A642C-E5E5-6340-BD9B-9FE1BA482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045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200" b="1" i="0" kern="1200" baseline="0">
          <a:solidFill>
            <a:srgbClr val="C00000"/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000" b="0" i="0" kern="1200">
          <a:solidFill>
            <a:srgbClr val="C00000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1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752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uState">
  <a:themeElements>
    <a:clrScheme name="Education State palette 1">
      <a:dk1>
        <a:srgbClr val="AF272F"/>
      </a:dk1>
      <a:lt1>
        <a:srgbClr val="FFFFFF"/>
      </a:lt1>
      <a:dk2>
        <a:srgbClr val="000000"/>
      </a:dk2>
      <a:lt2>
        <a:srgbClr val="E7E6E6"/>
      </a:lt2>
      <a:accent1>
        <a:srgbClr val="BC95C8"/>
      </a:accent1>
      <a:accent2>
        <a:srgbClr val="F6BE00"/>
      </a:accent2>
      <a:accent3>
        <a:srgbClr val="00B7BD"/>
      </a:accent3>
      <a:accent4>
        <a:srgbClr val="AF272F"/>
      </a:accent4>
      <a:accent5>
        <a:srgbClr val="53565A"/>
      </a:accent5>
      <a:accent6>
        <a:srgbClr val="D9D9D6"/>
      </a:accent6>
      <a:hlink>
        <a:srgbClr val="AF272F"/>
      </a:hlink>
      <a:folHlink>
        <a:srgbClr val="8A2A2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uState" id="{9EA6EB5B-C10F-F544-8DA8-C097AC9A3114}" vid="{33DE361A-A978-3A47-A719-4B8781772512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EduState</Template>
  <TotalTime>1062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.AppleSystemUIFont</vt:lpstr>
      <vt:lpstr>Calibri</vt:lpstr>
      <vt:lpstr>Arial</vt:lpstr>
      <vt:lpstr>EduState</vt:lpstr>
      <vt:lpstr>Custom Design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Felicity Case-Mejia</dc:creator>
  <cp:lastModifiedBy>Microsoft Office User</cp:lastModifiedBy>
  <cp:revision>159</cp:revision>
  <cp:lastPrinted>2016-07-12T04:29:41Z</cp:lastPrinted>
  <dcterms:created xsi:type="dcterms:W3CDTF">2015-11-30T01:19:13Z</dcterms:created>
  <dcterms:modified xsi:type="dcterms:W3CDTF">2017-08-16T04:59:42Z</dcterms:modified>
</cp:coreProperties>
</file>