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6"/>
  </p:notesMasterIdLst>
  <p:handoutMasterIdLst>
    <p:handoutMasterId r:id="rId7"/>
  </p:handoutMasterIdLst>
  <p:sldIdLst>
    <p:sldId id="267" r:id="rId2"/>
    <p:sldId id="271" r:id="rId3"/>
    <p:sldId id="269" r:id="rId4"/>
    <p:sldId id="276" r:id="rId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7BD"/>
    <a:srgbClr val="89C14E"/>
    <a:srgbClr val="AA2733"/>
    <a:srgbClr val="68297A"/>
    <a:srgbClr val="F2A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98"/>
    <p:restoredTop sz="89541"/>
  </p:normalViewPr>
  <p:slideViewPr>
    <p:cSldViewPr snapToGrid="0" snapToObjects="1">
      <p:cViewPr>
        <p:scale>
          <a:sx n="98" d="100"/>
          <a:sy n="98" d="100"/>
        </p:scale>
        <p:origin x="144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405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E7AE2-D585-7543-B22F-CA8891E6BCD5}" type="datetimeFigureOut">
              <a:rPr lang="en-US" smtClean="0"/>
              <a:t>1/10/17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BD013-2697-C447-B2DA-5BF3C3227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7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3A9F-1734-4542-B2F8-5B79872BA72D}" type="datetimeFigureOut">
              <a:rPr lang="en-US" smtClean="0"/>
              <a:t>1/10/17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84222-38FE-C047-8A77-8F2FFCC5A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3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EdV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22206"/>
          <a:stretch/>
        </p:blipFill>
        <p:spPr>
          <a:xfrm>
            <a:off x="1" y="0"/>
            <a:ext cx="9144000" cy="502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846"/>
          <a:stretch/>
        </p:blipFill>
        <p:spPr>
          <a:xfrm>
            <a:off x="0" y="0"/>
            <a:ext cx="9144000" cy="149678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4385932"/>
            <a:ext cx="9144000" cy="757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259571" y="352077"/>
            <a:ext cx="6209415" cy="625064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6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>
              <a:lnSpc>
                <a:spcPct val="90000"/>
              </a:lnSpc>
            </a:pPr>
            <a:r>
              <a:rPr lang="en-US" dirty="0" smtClean="0"/>
              <a:t>I WILL PUT MY OWN HEADING HERE </a:t>
            </a:r>
            <a:br>
              <a:rPr lang="en-US" dirty="0" smtClean="0"/>
            </a:br>
            <a:r>
              <a:rPr lang="en-US" dirty="0" smtClean="0"/>
              <a:t>IN ARIAL REGULAR CAPITALS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8574"/>
            <a:ext cx="1688592" cy="36149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4" y="4654191"/>
            <a:ext cx="1005840" cy="29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9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7208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90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20904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7503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53147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6964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64006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696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245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03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EdVic and De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340964" y="1146174"/>
            <a:ext cx="8438827" cy="338863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add my own sentence case dot point here. I will add my own sentence case dot point here. Using Arial Regular, 14pt, sentence case.</a:t>
            </a:r>
          </a:p>
          <a:p>
            <a:r>
              <a:rPr lang="en-US" dirty="0" smtClean="0"/>
              <a:t>I will add my second point here</a:t>
            </a:r>
          </a:p>
          <a:p>
            <a:r>
              <a:rPr lang="en-US" dirty="0" smtClean="0"/>
              <a:t>I will add my third point here.</a:t>
            </a:r>
          </a:p>
          <a:p>
            <a:r>
              <a:rPr lang="en-US" dirty="0" smtClean="0"/>
              <a:t>And so on</a:t>
            </a:r>
            <a:r>
              <a:rPr lang="is-IS" dirty="0" smtClean="0"/>
              <a:t>….</a:t>
            </a:r>
            <a:endParaRPr lang="en-US" dirty="0" smtClean="0"/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4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SUB HEADING HERE IN ARIAL REGULAR CAPITALS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60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75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568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664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30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EdVic and D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0"/>
          </p:nvPr>
        </p:nvSpPr>
        <p:spPr>
          <a:xfrm>
            <a:off x="340964" y="1146174"/>
            <a:ext cx="8438827" cy="3388635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 sz="1050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endParaRPr lang="en-US" dirty="0" smtClean="0"/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4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DESCRIPTIVE TITLE HERE AND MY OWN GRAPHIC BELOW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451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EdVic and Dept Image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39" t="16030" r="16068"/>
          <a:stretch/>
        </p:blipFill>
        <p:spPr>
          <a:xfrm>
            <a:off x="4233592" y="-14288"/>
            <a:ext cx="4953271" cy="5170572"/>
          </a:xfrm>
          <a:prstGeom prst="rect">
            <a:avLst/>
          </a:prstGeom>
        </p:spPr>
      </p:pic>
      <p:sp>
        <p:nvSpPr>
          <p:cNvPr id="14" name="Freeform 13"/>
          <p:cNvSpPr/>
          <p:nvPr userDrawn="1"/>
        </p:nvSpPr>
        <p:spPr>
          <a:xfrm>
            <a:off x="-243" y="-1"/>
            <a:ext cx="6184324" cy="5146775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4033396 w 6769100"/>
              <a:gd name="connsiteY3" fmla="*/ 1084433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125031 h 7033831"/>
              <a:gd name="connsiteX1" fmla="*/ 0 w 6769100"/>
              <a:gd name="connsiteY1" fmla="*/ 7033831 h 7033831"/>
              <a:gd name="connsiteX2" fmla="*/ 6769100 w 6769100"/>
              <a:gd name="connsiteY2" fmla="*/ 6995731 h 7033831"/>
              <a:gd name="connsiteX3" fmla="*/ 12700 w 6769100"/>
              <a:gd name="connsiteY3" fmla="*/ 125031 h 7033831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7071152"/>
              <a:gd name="connsiteY0" fmla="*/ 0 h 6908800"/>
              <a:gd name="connsiteX1" fmla="*/ 0 w 7071152"/>
              <a:gd name="connsiteY1" fmla="*/ 6908800 h 6908800"/>
              <a:gd name="connsiteX2" fmla="*/ 7071152 w 7071152"/>
              <a:gd name="connsiteY2" fmla="*/ 6905272 h 6908800"/>
              <a:gd name="connsiteX3" fmla="*/ 12700 w 7071152"/>
              <a:gd name="connsiteY3" fmla="*/ 0 h 6908800"/>
              <a:gd name="connsiteX0" fmla="*/ 523866 w 7071152"/>
              <a:gd name="connsiteY0" fmla="*/ 0 h 5433726"/>
              <a:gd name="connsiteX1" fmla="*/ 0 w 7071152"/>
              <a:gd name="connsiteY1" fmla="*/ 5433726 h 5433726"/>
              <a:gd name="connsiteX2" fmla="*/ 7071152 w 7071152"/>
              <a:gd name="connsiteY2" fmla="*/ 5430198 h 5433726"/>
              <a:gd name="connsiteX3" fmla="*/ 523866 w 7071152"/>
              <a:gd name="connsiteY3" fmla="*/ 0 h 5433726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545391 w 7071430"/>
              <a:gd name="connsiteY3" fmla="*/ 1255438 h 5825542"/>
              <a:gd name="connsiteX4" fmla="*/ 1361 w 7071430"/>
              <a:gd name="connsiteY4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2126261 w 7071430"/>
              <a:gd name="connsiteY3" fmla="*/ 921241 h 5825542"/>
              <a:gd name="connsiteX4" fmla="*/ 1361 w 7071430"/>
              <a:gd name="connsiteY4" fmla="*/ 0 h 5825542"/>
              <a:gd name="connsiteX0" fmla="*/ 1361 w 7071430"/>
              <a:gd name="connsiteY0" fmla="*/ 12203 h 5837745"/>
              <a:gd name="connsiteX1" fmla="*/ 278 w 7071430"/>
              <a:gd name="connsiteY1" fmla="*/ 5837745 h 5837745"/>
              <a:gd name="connsiteX2" fmla="*/ 7071430 w 7071430"/>
              <a:gd name="connsiteY2" fmla="*/ 5834217 h 5837745"/>
              <a:gd name="connsiteX3" fmla="*/ 4310331 w 7071430"/>
              <a:gd name="connsiteY3" fmla="*/ 0 h 5837745"/>
              <a:gd name="connsiteX4" fmla="*/ 1361 w 7071430"/>
              <a:gd name="connsiteY4" fmla="*/ 12203 h 583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1430" h="5837745">
                <a:moveTo>
                  <a:pt x="1361" y="12203"/>
                </a:moveTo>
                <a:cubicBezTo>
                  <a:pt x="-2872" y="2315136"/>
                  <a:pt x="4511" y="3534812"/>
                  <a:pt x="278" y="5837745"/>
                </a:cubicBezTo>
                <a:lnTo>
                  <a:pt x="7071430" y="5834217"/>
                </a:lnTo>
                <a:lnTo>
                  <a:pt x="4310331" y="0"/>
                </a:lnTo>
                <a:lnTo>
                  <a:pt x="1361" y="122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40965" y="1493442"/>
            <a:ext cx="3551419" cy="883187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 baseline="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5" y="2361541"/>
            <a:ext cx="3551419" cy="1125581"/>
          </a:xfrm>
          <a:prstGeom prst="rect">
            <a:avLst/>
          </a:prstGeom>
        </p:spPr>
        <p:txBody>
          <a:bodyPr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SUB HEADING FOR THE CHAPTER HERE</a:t>
            </a:r>
          </a:p>
          <a:p>
            <a:pPr lvl="0"/>
            <a:endParaRPr lang="en-AU" dirty="0" smtClean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  <p:sp>
        <p:nvSpPr>
          <p:cNvPr id="20" name="Parallelogram 14"/>
          <p:cNvSpPr/>
          <p:nvPr userDrawn="1"/>
        </p:nvSpPr>
        <p:spPr>
          <a:xfrm flipH="1">
            <a:off x="4176864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Parallelogram 14"/>
          <p:cNvSpPr/>
          <p:nvPr userDrawn="1"/>
        </p:nvSpPr>
        <p:spPr>
          <a:xfrm flipH="1">
            <a:off x="3722220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00B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9627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19894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 txBox="1">
            <a:spLocks/>
          </p:cNvSpPr>
          <p:nvPr/>
        </p:nvSpPr>
        <p:spPr>
          <a:xfrm>
            <a:off x="166412" y="-1004864"/>
            <a:ext cx="8769496" cy="789513"/>
          </a:xfrm>
          <a:prstGeom prst="rect">
            <a:avLst/>
          </a:prstGeom>
        </p:spPr>
        <p:txBody>
          <a:bodyPr vert="horz" lIns="51435" tIns="25718" rIns="51435" bIns="25718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kern="1200" baseline="0">
                <a:solidFill>
                  <a:srgbClr val="A5263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14839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92519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70777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40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6" r:id="rId2"/>
    <p:sldLayoutId id="2147483690" r:id="rId3"/>
    <p:sldLayoutId id="2147483678" r:id="rId4"/>
    <p:sldLayoutId id="2147483676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66" r:id="rId17"/>
    <p:sldLayoutId id="2147483668" r:id="rId18"/>
    <p:sldLayoutId id="2147483669" r:id="rId19"/>
    <p:sldLayoutId id="2147483670" r:id="rId20"/>
    <p:sldLayoutId id="2147483671" r:id="rId21"/>
    <p:sldLayoutId id="2147483664" r:id="rId22"/>
    <p:sldLayoutId id="2147483672" r:id="rId23"/>
  </p:sldLayoutIdLst>
  <p:hf sldNum="0" hd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59570" y="352077"/>
            <a:ext cx="6209414" cy="625064"/>
          </a:xfrm>
          <a:prstGeom prst="rect">
            <a:avLst/>
          </a:prstGeom>
        </p:spPr>
        <p:txBody>
          <a:bodyPr/>
          <a:lstStyle/>
          <a:p>
            <a:pPr marL="0" lvl="0" indent="0">
              <a:lnSpc>
                <a:spcPct val="90000"/>
              </a:lnSpc>
              <a:buNone/>
            </a:pPr>
            <a:r>
              <a:rPr lang="en-US" sz="2000" b="1" dirty="0" smtClean="0"/>
              <a:t>I WILL PUT MY OWN HEADING HERE </a:t>
            </a:r>
            <a:br>
              <a:rPr lang="en-US" sz="2000" b="1" dirty="0" smtClean="0"/>
            </a:br>
            <a:r>
              <a:rPr lang="en-US" sz="2000" b="1" dirty="0" smtClean="0"/>
              <a:t>IN ARIAL REGULAR CAPITALS</a:t>
            </a:r>
            <a:endParaRPr lang="en-US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6637020" y="2609215"/>
            <a:ext cx="2162175" cy="142875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to right click the image and choose ‘Change Image…’</a:t>
            </a:r>
          </a:p>
        </p:txBody>
      </p:sp>
    </p:spTree>
    <p:extLst>
      <p:ext uri="{BB962C8B-B14F-4D97-AF65-F5344CB8AC3E}">
        <p14:creationId xmlns:p14="http://schemas.microsoft.com/office/powerpoint/2010/main" val="5175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 will add my own sentence case dot point here. I will add my own sentence case dot point here.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Using </a:t>
            </a:r>
            <a:r>
              <a:rPr lang="en-US" dirty="0"/>
              <a:t>Arial Regular, 14pt, sentence case.</a:t>
            </a:r>
          </a:p>
          <a:p>
            <a:r>
              <a:rPr lang="en-US" dirty="0"/>
              <a:t>I will add my second point here</a:t>
            </a:r>
          </a:p>
          <a:p>
            <a:r>
              <a:rPr lang="en-US" dirty="0"/>
              <a:t>I will add my third point here.</a:t>
            </a:r>
          </a:p>
          <a:p>
            <a:r>
              <a:rPr lang="en-US" dirty="0"/>
              <a:t>And so on</a:t>
            </a:r>
            <a:r>
              <a:rPr lang="is-IS" dirty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SUB HEADING HERE IN ARIAL </a:t>
            </a:r>
            <a:r>
              <a:rPr lang="en-US" dirty="0" smtClean="0">
                <a:solidFill>
                  <a:srgbClr val="AA2733"/>
                </a:solidFill>
              </a:rPr>
              <a:t/>
            </a:r>
            <a:br>
              <a:rPr lang="en-US" dirty="0" smtClean="0">
                <a:solidFill>
                  <a:srgbClr val="AA2733"/>
                </a:solidFill>
              </a:rPr>
            </a:br>
            <a:r>
              <a:rPr lang="en-US" dirty="0" smtClean="0">
                <a:solidFill>
                  <a:srgbClr val="AA2733"/>
                </a:solidFill>
              </a:rPr>
              <a:t>REGULAR </a:t>
            </a:r>
            <a:r>
              <a:rPr lang="en-US" dirty="0">
                <a:solidFill>
                  <a:srgbClr val="AA2733"/>
                </a:solidFill>
              </a:rPr>
              <a:t>CAPITALS</a:t>
            </a:r>
          </a:p>
        </p:txBody>
      </p:sp>
    </p:spTree>
    <p:extLst>
      <p:ext uri="{BB962C8B-B14F-4D97-AF65-F5344CB8AC3E}">
        <p14:creationId xmlns:p14="http://schemas.microsoft.com/office/powerpoint/2010/main" val="1503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DESCRIPTIVE TITLE HERE AND MY OWN GRAPHIC BELOW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787732"/>
              </p:ext>
            </p:extLst>
          </p:nvPr>
        </p:nvGraphicFramePr>
        <p:xfrm>
          <a:off x="340965" y="1021341"/>
          <a:ext cx="8439151" cy="338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88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40964" y="1493437"/>
            <a:ext cx="3551419" cy="8831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I WILL ADD MY OWN HEADING FOR THE CHAPTER HERE</a:t>
            </a:r>
            <a:endParaRPr lang="en-US" sz="2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40964" y="2361538"/>
            <a:ext cx="3551419" cy="112558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I WILL </a:t>
            </a:r>
            <a:r>
              <a:rPr lang="en-US" sz="2000" dirty="0" smtClean="0"/>
              <a:t>INSERT MY OWN IMAGE OPPOSITE</a:t>
            </a:r>
            <a:endParaRPr lang="en-US" sz="20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178150" y="4784928"/>
            <a:ext cx="1720035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FFE6D6-4E60-5C4F-A62D-3D913959569C}" type="slidenum">
              <a:rPr lang="en-US" sz="900">
                <a:solidFill>
                  <a:srgbClr val="AA2733"/>
                </a:solidFill>
              </a:rPr>
              <a:t>4</a:t>
            </a:fld>
            <a:endParaRPr lang="en-US" sz="900" dirty="0">
              <a:solidFill>
                <a:srgbClr val="AA273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53100" y="180975"/>
            <a:ext cx="2162175" cy="142875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1050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State">
  <a:themeElements>
    <a:clrScheme name="Custom 1">
      <a:dk1>
        <a:srgbClr val="A52631"/>
      </a:dk1>
      <a:lt1>
        <a:srgbClr val="FFFFFF"/>
      </a:lt1>
      <a:dk2>
        <a:srgbClr val="695292"/>
      </a:dk2>
      <a:lt2>
        <a:srgbClr val="E7E6E6"/>
      </a:lt2>
      <a:accent1>
        <a:srgbClr val="26BAE0"/>
      </a:accent1>
      <a:accent2>
        <a:srgbClr val="95222B"/>
      </a:accent2>
      <a:accent3>
        <a:srgbClr val="B4B4B3"/>
      </a:accent3>
      <a:accent4>
        <a:srgbClr val="ADDCEC"/>
      </a:accent4>
      <a:accent5>
        <a:srgbClr val="4472C4"/>
      </a:accent5>
      <a:accent6>
        <a:srgbClr val="70AD47"/>
      </a:accent6>
      <a:hlink>
        <a:srgbClr val="26BAE0"/>
      </a:hlink>
      <a:folHlink>
        <a:srgbClr val="95222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State" id="{9EA6EB5B-C10F-F544-8DA8-C097AC9A3114}" vid="{33DE361A-A978-3A47-A719-4B87817725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EduState</Template>
  <TotalTime>748</TotalTime>
  <Words>135</Words>
  <Application>Microsoft Macintosh PowerPoint</Application>
  <PresentationFormat>On-screen Show (16:9)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EduState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Case-Mejia</dc:creator>
  <cp:lastModifiedBy>Felicity Case-Mejia</cp:lastModifiedBy>
  <cp:revision>101</cp:revision>
  <cp:lastPrinted>2016-07-12T04:29:41Z</cp:lastPrinted>
  <dcterms:created xsi:type="dcterms:W3CDTF">2015-11-30T01:19:13Z</dcterms:created>
  <dcterms:modified xsi:type="dcterms:W3CDTF">2017-01-10T00:30:01Z</dcterms:modified>
</cp:coreProperties>
</file>